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AB0B-184C-45CC-9EB6-75A319D29C9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8E637-08E5-4C4D-B473-4313733DF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AB0B-184C-45CC-9EB6-75A319D29C9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8E637-08E5-4C4D-B473-4313733DF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AB0B-184C-45CC-9EB6-75A319D29C9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8E637-08E5-4C4D-B473-4313733DF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AB0B-184C-45CC-9EB6-75A319D29C9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8E637-08E5-4C4D-B473-4313733DF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AB0B-184C-45CC-9EB6-75A319D29C9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8E637-08E5-4C4D-B473-4313733DF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AB0B-184C-45CC-9EB6-75A319D29C9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8E637-08E5-4C4D-B473-4313733DF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AB0B-184C-45CC-9EB6-75A319D29C9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8E637-08E5-4C4D-B473-4313733DF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AB0B-184C-45CC-9EB6-75A319D29C9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8E637-08E5-4C4D-B473-4313733DF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AB0B-184C-45CC-9EB6-75A319D29C9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8E637-08E5-4C4D-B473-4313733DF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AB0B-184C-45CC-9EB6-75A319D29C9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8E637-08E5-4C4D-B473-4313733DF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AB0B-184C-45CC-9EB6-75A319D29C9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8E637-08E5-4C4D-B473-4313733DF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0AB0B-184C-45CC-9EB6-75A319D29C9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8E637-08E5-4C4D-B473-4313733DF5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can only imagi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Îmi pot doar imag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680520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Îmi</a:t>
            </a:r>
            <a:r>
              <a:rPr lang="en-US" b="1" dirty="0" smtClean="0"/>
              <a:t> pot </a:t>
            </a:r>
            <a:r>
              <a:rPr lang="en-US" b="1" dirty="0" err="1" smtClean="0"/>
              <a:t>doar</a:t>
            </a:r>
            <a:r>
              <a:rPr lang="en-US" b="1" dirty="0" smtClean="0"/>
              <a:t> </a:t>
            </a:r>
            <a:r>
              <a:rPr lang="en-US" b="1" dirty="0" err="1" smtClean="0"/>
              <a:t>imagina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8460432" cy="6527478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Î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atunci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pasesc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tin'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ochii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vedea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privesc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Î</a:t>
            </a:r>
            <a:r>
              <a:rPr lang="en-US" sz="1600" b="1" dirty="0" err="1" smtClean="0">
                <a:solidFill>
                  <a:srgbClr val="FF0000"/>
                </a:solidFill>
              </a:rPr>
              <a:t>nconjurat</a:t>
            </a:r>
            <a:r>
              <a:rPr lang="en-US" sz="1600" b="1" dirty="0" smtClean="0">
                <a:solidFill>
                  <a:srgbClr val="FF0000"/>
                </a:solidFill>
              </a:rPr>
              <a:t> de </a:t>
            </a:r>
            <a:r>
              <a:rPr lang="en-US" sz="1600" b="1" dirty="0" err="1" smtClean="0">
                <a:solidFill>
                  <a:srgbClr val="FF0000"/>
                </a:solidFill>
              </a:rPr>
              <a:t>glorie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Î</a:t>
            </a:r>
            <a:r>
              <a:rPr lang="en-US" sz="1600" b="1" dirty="0" err="1" smtClean="0">
                <a:solidFill>
                  <a:srgbClr val="FF0000"/>
                </a:solidFill>
              </a:rPr>
              <a:t>nima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imi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salta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Pentru</a:t>
            </a:r>
            <a:r>
              <a:rPr lang="en-US" sz="1600" b="1" dirty="0" smtClean="0">
                <a:solidFill>
                  <a:srgbClr val="FF0000"/>
                </a:solidFill>
              </a:rPr>
              <a:t> tine, </a:t>
            </a:r>
            <a:r>
              <a:rPr lang="en-US" sz="1600" b="1" dirty="0" err="1" smtClean="0">
                <a:solidFill>
                  <a:srgbClr val="FF0000"/>
                </a:solidFill>
              </a:rPr>
              <a:t>isuse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Mai </a:t>
            </a:r>
            <a:r>
              <a:rPr lang="en-US" sz="1600" b="1" dirty="0" err="1" smtClean="0">
                <a:solidFill>
                  <a:srgbClr val="FF0000"/>
                </a:solidFill>
              </a:rPr>
              <a:t>mult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voi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adora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Î</a:t>
            </a:r>
            <a:r>
              <a:rPr lang="en-US" sz="1600" b="1" dirty="0" err="1" smtClean="0">
                <a:solidFill>
                  <a:srgbClr val="FF0000"/>
                </a:solidFill>
              </a:rPr>
              <a:t>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voi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privi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frumusetea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genunchi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voi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cadea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Voi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canta</a:t>
            </a:r>
            <a:r>
              <a:rPr lang="en-US" sz="1600" b="1" dirty="0" smtClean="0">
                <a:solidFill>
                  <a:srgbClr val="FF0000"/>
                </a:solidFill>
              </a:rPr>
              <a:t> "</a:t>
            </a:r>
            <a:r>
              <a:rPr lang="en-US" sz="1600" b="1" dirty="0" err="1" smtClean="0">
                <a:solidFill>
                  <a:srgbClr val="FF0000"/>
                </a:solidFill>
              </a:rPr>
              <a:t>aleluia</a:t>
            </a:r>
            <a:r>
              <a:rPr lang="en-US" sz="1600" b="1" dirty="0" smtClean="0">
                <a:solidFill>
                  <a:srgbClr val="FF0000"/>
                </a:solidFill>
              </a:rPr>
              <a:t>"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Sau</a:t>
            </a:r>
            <a:r>
              <a:rPr lang="en-US" sz="1600" b="1" dirty="0" smtClean="0">
                <a:solidFill>
                  <a:srgbClr val="FF0000"/>
                </a:solidFill>
              </a:rPr>
              <a:t> de </a:t>
            </a:r>
            <a:r>
              <a:rPr lang="en-US" sz="1600" b="1" dirty="0" err="1" smtClean="0">
                <a:solidFill>
                  <a:srgbClr val="FF0000"/>
                </a:solidFill>
              </a:rPr>
              <a:t>uimire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voi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tacea</a:t>
            </a:r>
            <a:r>
              <a:rPr lang="en-US" sz="1600" b="1" dirty="0" smtClean="0">
                <a:solidFill>
                  <a:srgbClr val="FF0000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Î</a:t>
            </a:r>
            <a:r>
              <a:rPr lang="en-US" sz="1600" b="1" dirty="0" err="1" smtClean="0">
                <a:solidFill>
                  <a:srgbClr val="FF0000"/>
                </a:solidFill>
              </a:rPr>
              <a:t>mi</a:t>
            </a:r>
            <a:r>
              <a:rPr lang="en-US" sz="1600" b="1" dirty="0" smtClean="0">
                <a:solidFill>
                  <a:srgbClr val="FF0000"/>
                </a:solidFill>
              </a:rPr>
              <a:t> pot </a:t>
            </a:r>
            <a:r>
              <a:rPr lang="en-US" sz="1600" b="1" dirty="0" err="1" smtClean="0">
                <a:solidFill>
                  <a:srgbClr val="FF0000"/>
                </a:solidFill>
              </a:rPr>
              <a:t>imagina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doar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Îmi</a:t>
            </a:r>
            <a:r>
              <a:rPr lang="en-US" sz="1600" b="1" dirty="0" smtClean="0">
                <a:solidFill>
                  <a:srgbClr val="FF0000"/>
                </a:solidFill>
              </a:rPr>
              <a:t> pot </a:t>
            </a:r>
            <a:r>
              <a:rPr lang="en-US" sz="1600" b="1" dirty="0" err="1" smtClean="0">
                <a:solidFill>
                  <a:srgbClr val="FF0000"/>
                </a:solidFill>
              </a:rPr>
              <a:t>doar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imagina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hristos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Vesnic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Pentru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veci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te-nalt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(x4)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Îmi pot imagina doar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Ce-mi va fi ramas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Pentru veci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Îmi pot imagina doar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136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Îmi pot doar imagina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Îmi pot doar imagina</dc:title>
  <dc:creator>mary</dc:creator>
  <cp:lastModifiedBy>mary</cp:lastModifiedBy>
  <cp:revision>9</cp:revision>
  <dcterms:created xsi:type="dcterms:W3CDTF">2021-05-11T14:26:17Z</dcterms:created>
  <dcterms:modified xsi:type="dcterms:W3CDTF">2021-05-11T16:08:38Z</dcterms:modified>
</cp:coreProperties>
</file>