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63" d="100"/>
          <a:sy n="63" d="100"/>
        </p:scale>
        <p:origin x="-1925" y="-1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7C7AB-C9A6-480F-892C-17CC90590528}" type="datetimeFigureOut">
              <a:rPr lang="en-US" smtClean="0"/>
              <a:pPr/>
              <a:t>5/28/2021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40AEB-BC2A-4AC6-AD70-2D9B821314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7C7AB-C9A6-480F-892C-17CC90590528}" type="datetimeFigureOut">
              <a:rPr lang="en-US" smtClean="0"/>
              <a:pPr/>
              <a:t>5/28/2021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40AEB-BC2A-4AC6-AD70-2D9B821314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7C7AB-C9A6-480F-892C-17CC90590528}" type="datetimeFigureOut">
              <a:rPr lang="en-US" smtClean="0"/>
              <a:pPr/>
              <a:t>5/28/2021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40AEB-BC2A-4AC6-AD70-2D9B821314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7C7AB-C9A6-480F-892C-17CC90590528}" type="datetimeFigureOut">
              <a:rPr lang="en-US" smtClean="0"/>
              <a:pPr/>
              <a:t>5/28/2021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40AEB-BC2A-4AC6-AD70-2D9B821314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7C7AB-C9A6-480F-892C-17CC90590528}" type="datetimeFigureOut">
              <a:rPr lang="en-US" smtClean="0"/>
              <a:pPr/>
              <a:t>5/28/2021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40AEB-BC2A-4AC6-AD70-2D9B821314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7C7AB-C9A6-480F-892C-17CC90590528}" type="datetimeFigureOut">
              <a:rPr lang="en-US" smtClean="0"/>
              <a:pPr/>
              <a:t>5/28/2021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40AEB-BC2A-4AC6-AD70-2D9B821314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7C7AB-C9A6-480F-892C-17CC90590528}" type="datetimeFigureOut">
              <a:rPr lang="en-US" smtClean="0"/>
              <a:pPr/>
              <a:t>5/28/2021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40AEB-BC2A-4AC6-AD70-2D9B821314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7C7AB-C9A6-480F-892C-17CC90590528}" type="datetimeFigureOut">
              <a:rPr lang="en-US" smtClean="0"/>
              <a:pPr/>
              <a:t>5/28/2021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40AEB-BC2A-4AC6-AD70-2D9B821314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7C7AB-C9A6-480F-892C-17CC90590528}" type="datetimeFigureOut">
              <a:rPr lang="en-US" smtClean="0"/>
              <a:pPr/>
              <a:t>5/28/2021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40AEB-BC2A-4AC6-AD70-2D9B821314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7C7AB-C9A6-480F-892C-17CC90590528}" type="datetimeFigureOut">
              <a:rPr lang="en-US" smtClean="0"/>
              <a:pPr/>
              <a:t>5/28/2021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40AEB-BC2A-4AC6-AD70-2D9B821314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7C7AB-C9A6-480F-892C-17CC90590528}" type="datetimeFigureOut">
              <a:rPr lang="en-US" smtClean="0"/>
              <a:pPr/>
              <a:t>5/28/2021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40AEB-BC2A-4AC6-AD70-2D9B821314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57C7AB-C9A6-480F-892C-17CC90590528}" type="datetimeFigureOut">
              <a:rPr lang="en-US" smtClean="0"/>
              <a:pPr/>
              <a:t>5/28/2021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840AEB-BC2A-4AC6-AD70-2D9B8213146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e Is Born, The Holy Child.jpg"/>
          <p:cNvPicPr>
            <a:picLocks noChangeAspect="1"/>
          </p:cNvPicPr>
          <p:nvPr userDrawn="1"/>
        </p:nvPicPr>
        <p:blipFill>
          <a:blip r:embed="rId14" cstate="print">
            <a:lum bright="8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l est né, le divin Enfant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1"/>
            <a:ext cx="5184576" cy="548679"/>
          </a:xfrm>
        </p:spPr>
        <p:txBody>
          <a:bodyPr>
            <a:noAutofit/>
          </a:bodyPr>
          <a:lstStyle/>
          <a:p>
            <a:r>
              <a:rPr lang="fr-FR" sz="4800" dirty="0" smtClean="0"/>
              <a:t/>
            </a:r>
            <a:br>
              <a:rPr lang="fr-FR" sz="4800" dirty="0" smtClean="0"/>
            </a:br>
            <a:r>
              <a:rPr lang="fr-FR" sz="4000" b="1" dirty="0" smtClean="0"/>
              <a:t>Il est né, le divin Enfant </a:t>
            </a:r>
            <a:r>
              <a:rPr lang="fr-FR" sz="4800" dirty="0" smtClean="0"/>
              <a:t/>
            </a:r>
            <a:br>
              <a:rPr lang="fr-FR" sz="4800" dirty="0" smtClean="0"/>
            </a:b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692696"/>
            <a:ext cx="3528392" cy="5832648"/>
          </a:xfrm>
        </p:spPr>
        <p:txBody>
          <a:bodyPr>
            <a:normAutofit fontScale="47500" lnSpcReduction="20000"/>
          </a:bodyPr>
          <a:lstStyle/>
          <a:p>
            <a:pPr algn="l"/>
            <a:r>
              <a:rPr lang="fr-FR" b="1" i="1" dirty="0" smtClean="0">
                <a:solidFill>
                  <a:srgbClr val="FF0000"/>
                </a:solidFill>
              </a:rPr>
              <a:t>Chorus:</a:t>
            </a:r>
          </a:p>
          <a:p>
            <a:pPr algn="l"/>
            <a:r>
              <a:rPr lang="fr-FR" b="1" i="1" dirty="0" smtClean="0">
                <a:solidFill>
                  <a:srgbClr val="FF0000"/>
                </a:solidFill>
              </a:rPr>
              <a:t>Il est né le divin enfant,</a:t>
            </a:r>
          </a:p>
          <a:p>
            <a:pPr algn="l"/>
            <a:r>
              <a:rPr lang="fr-FR" b="1" i="1" dirty="0" smtClean="0">
                <a:solidFill>
                  <a:srgbClr val="FF0000"/>
                </a:solidFill>
              </a:rPr>
              <a:t>Jouez hautbois, résonnez musettes !</a:t>
            </a:r>
          </a:p>
          <a:p>
            <a:pPr algn="l"/>
            <a:r>
              <a:rPr lang="fr-FR" b="1" i="1" dirty="0" smtClean="0">
                <a:solidFill>
                  <a:srgbClr val="FF0000"/>
                </a:solidFill>
              </a:rPr>
              <a:t>Il est né le divin enfant,</a:t>
            </a:r>
          </a:p>
          <a:p>
            <a:pPr algn="l"/>
            <a:r>
              <a:rPr lang="fr-FR" b="1" i="1" dirty="0" smtClean="0">
                <a:solidFill>
                  <a:srgbClr val="FF0000"/>
                </a:solidFill>
              </a:rPr>
              <a:t>Chantons tous son avènement !</a:t>
            </a:r>
          </a:p>
          <a:p>
            <a:pPr algn="l"/>
            <a:endParaRPr lang="fr-FR" b="1" i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Depuis plus de quatre mille ans,</a:t>
            </a: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Nous le promettaient les prophètes</a:t>
            </a: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Depuis plus de quatre mille ans,</a:t>
            </a: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Nous attendions cet heureux temps. </a:t>
            </a:r>
          </a:p>
          <a:p>
            <a:pPr algn="l"/>
            <a:endParaRPr lang="fr-F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 ! Qu'il est beau, qu'il est charmant !</a:t>
            </a: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 ! que ses grâces sont parfaites !</a:t>
            </a: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 ! Qu'il est beau, qu'il est charmant !</a:t>
            </a: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Qu'il est doux ce divin enfant ! </a:t>
            </a:r>
          </a:p>
          <a:p>
            <a:pPr algn="l"/>
            <a:endParaRPr lang="fr-F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Une étable est son logement</a:t>
            </a: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 peu de paille est sa couchette,</a:t>
            </a: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Une étable est son logement</a:t>
            </a: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Pour un dieu quel abaissement ! </a:t>
            </a:r>
          </a:p>
          <a:p>
            <a:pPr algn="l"/>
            <a:endParaRPr lang="fr-F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Partez, grands rois de l'Orient !</a:t>
            </a: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Venez vous unir à nos fêtes</a:t>
            </a: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Partez, grands rois de l'Orient !</a:t>
            </a: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Venez adorer cet enfant ! </a:t>
            </a:r>
            <a:endParaRPr lang="fr-F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136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Il est né, le divin Enfant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 est né, le divin Enfant</dc:title>
  <dc:creator>mary</dc:creator>
  <cp:lastModifiedBy>mary</cp:lastModifiedBy>
  <cp:revision>8</cp:revision>
  <dcterms:created xsi:type="dcterms:W3CDTF">2019-11-21T01:19:38Z</dcterms:created>
  <dcterms:modified xsi:type="dcterms:W3CDTF">2021-05-28T15:59:51Z</dcterms:modified>
</cp:coreProperties>
</file>