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B63F5-1990-412F-ACF3-C6E680CE8F2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D4976-C107-4FBB-8009-86CD4EC199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will von meinem Heiland singe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Ich </a:t>
            </a:r>
            <a:r>
              <a:rPr lang="de-DE" b="1" dirty="0"/>
              <a:t>will von meinem Heiland singen</a:t>
            </a:r>
            <a:br>
              <a:rPr lang="de-DE" b="1" dirty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208912" cy="367240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will von meinem Jesus singen,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Seiner Gnade, Lieb und Treu,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Seinem bittern Kreuzesleiden,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Seiner Blutskraft, die macht frei.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Singt, o singt von meinem Jesus,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von Seiner Gnade, Lieb und Treu,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von Seinem bittern Kreuzesleiden,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von Seiner Blutskraft, die macht frei!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Ich will von Seinen Wundern rühmen,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Er die Sünder selig macht.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hat auch mir durch Sein Versühnen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himmlisches Licht und Heil gebracht. 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Ich will den teuren Heiland preisen: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Regiment ist ohne Fehl;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hilft den Seinen völlig siegen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über die Sünde, Tod und Höll.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119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Ich will von meinem Heiland singen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Von meinem Jesus will ich singen</dc:title>
  <dc:creator>mary</dc:creator>
  <cp:lastModifiedBy>mary</cp:lastModifiedBy>
  <cp:revision>12</cp:revision>
  <dcterms:created xsi:type="dcterms:W3CDTF">2021-05-23T19:36:20Z</dcterms:created>
  <dcterms:modified xsi:type="dcterms:W3CDTF">2021-05-24T19:43:21Z</dcterms:modified>
</cp:coreProperties>
</file>