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1" autoAdjust="0"/>
    <p:restoredTop sz="94713" autoAdjust="0"/>
  </p:normalViewPr>
  <p:slideViewPr>
    <p:cSldViewPr>
      <p:cViewPr>
        <p:scale>
          <a:sx n="100" d="100"/>
          <a:sy n="100" d="100"/>
        </p:scale>
        <p:origin x="-2778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21813-39CD-4320-BDDD-FE816735CBBD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43A93-4261-4111-9E13-503BA17698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21813-39CD-4320-BDDD-FE816735CBBD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43A93-4261-4111-9E13-503BA17698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21813-39CD-4320-BDDD-FE816735CBBD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43A93-4261-4111-9E13-503BA17698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21813-39CD-4320-BDDD-FE816735CBBD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43A93-4261-4111-9E13-503BA17698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21813-39CD-4320-BDDD-FE816735CBBD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43A93-4261-4111-9E13-503BA17698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21813-39CD-4320-BDDD-FE816735CBBD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43A93-4261-4111-9E13-503BA17698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21813-39CD-4320-BDDD-FE816735CBBD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43A93-4261-4111-9E13-503BA17698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21813-39CD-4320-BDDD-FE816735CBBD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43A93-4261-4111-9E13-503BA17698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21813-39CD-4320-BDDD-FE816735CBBD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43A93-4261-4111-9E13-503BA17698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21813-39CD-4320-BDDD-FE816735CBBD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43A93-4261-4111-9E13-503BA17698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21813-39CD-4320-BDDD-FE816735CBBD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43A93-4261-4111-9E13-503BA17698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721813-39CD-4320-BDDD-FE816735CBBD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443A93-4261-4111-9E13-503BA176984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I Love to Tell the Story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big Kong Isalays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1"/>
            <a:ext cx="4320480" cy="47667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Ibig</a:t>
            </a:r>
            <a:r>
              <a:rPr lang="en-US" b="1" dirty="0" smtClean="0"/>
              <a:t> </a:t>
            </a:r>
            <a:r>
              <a:rPr lang="en-US" b="1" dirty="0"/>
              <a:t>Kong </a:t>
            </a:r>
            <a:r>
              <a:rPr lang="en-US" b="1" dirty="0" err="1"/>
              <a:t>Isalaysay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548680"/>
            <a:ext cx="4248472" cy="6093296"/>
          </a:xfrm>
        </p:spPr>
        <p:txBody>
          <a:bodyPr>
            <a:noAutofit/>
          </a:bodyPr>
          <a:lstStyle/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Ibig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Kong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Isalaysay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ukol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langit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,</a:t>
            </a:r>
            <a:endParaRPr lang="en-US" sz="14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l’walhati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Cristo, at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Kanyang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pagibig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Ibig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Isalaysay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pagkat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ito’y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tunay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t’wing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aking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uliti’y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ako’y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nasis’yahan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Refrain	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Ibig</a:t>
            </a:r>
            <a:r>
              <a:rPr lang="en-US" sz="1400" b="1" dirty="0" smtClean="0">
                <a:solidFill>
                  <a:srgbClr val="FF0000"/>
                </a:solidFill>
              </a:rPr>
              <a:t> Kong </a:t>
            </a:r>
            <a:r>
              <a:rPr lang="en-US" sz="1400" b="1" dirty="0" err="1" smtClean="0">
                <a:solidFill>
                  <a:srgbClr val="FF0000"/>
                </a:solidFill>
              </a:rPr>
              <a:t>Isalaysay</a:t>
            </a:r>
            <a:r>
              <a:rPr lang="en-US" sz="1400" b="1" dirty="0" smtClean="0">
                <a:solidFill>
                  <a:srgbClr val="FF0000"/>
                </a:solidFill>
              </a:rPr>
              <a:t>, </a:t>
            </a:r>
            <a:r>
              <a:rPr lang="en-US" sz="1400" b="1" dirty="0" err="1" smtClean="0">
                <a:solidFill>
                  <a:srgbClr val="FF0000"/>
                </a:solidFill>
              </a:rPr>
              <a:t>ang</a:t>
            </a:r>
            <a:r>
              <a:rPr lang="en-US" sz="1400" b="1" dirty="0" smtClean="0">
                <a:solidFill>
                  <a:srgbClr val="FF0000"/>
                </a:solidFill>
              </a:rPr>
              <a:t>  </a:t>
            </a:r>
            <a:r>
              <a:rPr lang="en-US" sz="1400" b="1" dirty="0" err="1" smtClean="0">
                <a:solidFill>
                  <a:srgbClr val="FF0000"/>
                </a:solidFill>
              </a:rPr>
              <a:t>lumang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kasaysayang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Ukol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sa</a:t>
            </a:r>
            <a:r>
              <a:rPr lang="en-US" sz="1400" b="1" dirty="0" smtClean="0">
                <a:solidFill>
                  <a:srgbClr val="FF0000"/>
                </a:solidFill>
              </a:rPr>
              <a:t>  </a:t>
            </a:r>
            <a:r>
              <a:rPr lang="en-US" sz="1400" b="1" dirty="0" err="1" smtClean="0">
                <a:solidFill>
                  <a:srgbClr val="FF0000"/>
                </a:solidFill>
              </a:rPr>
              <a:t>pagmamahal</a:t>
            </a:r>
            <a:r>
              <a:rPr lang="en-US" sz="1400" b="1" dirty="0" smtClean="0">
                <a:solidFill>
                  <a:srgbClr val="FF0000"/>
                </a:solidFill>
              </a:rPr>
              <a:t>  </a:t>
            </a:r>
            <a:r>
              <a:rPr lang="en-US" sz="1400" b="1" dirty="0" err="1" smtClean="0">
                <a:solidFill>
                  <a:srgbClr val="FF0000"/>
                </a:solidFill>
              </a:rPr>
              <a:t>ni</a:t>
            </a:r>
            <a:r>
              <a:rPr lang="en-US" sz="1400" b="1" dirty="0" smtClean="0">
                <a:solidFill>
                  <a:srgbClr val="FF0000"/>
                </a:solidFill>
              </a:rPr>
              <a:t>  </a:t>
            </a:r>
            <a:r>
              <a:rPr lang="en-US" sz="1400" b="1" dirty="0" err="1" smtClean="0">
                <a:solidFill>
                  <a:srgbClr val="FF0000"/>
                </a:solidFill>
              </a:rPr>
              <a:t>Crito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sa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tanan</a:t>
            </a:r>
            <a:r>
              <a:rPr lang="en-US" sz="14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Ibig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Kong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Isalaysay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buhay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Jesus,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puspos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hiwaga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lipos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pagibig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Nais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’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malaman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tanging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dahilan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Bakit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inahal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akin,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ngalan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Niyang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banal.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Ibig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Kong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Isalaysay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iyong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mabatid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t’wing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ulit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uliti’y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lalong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tumatamis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Nais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ibalita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nakarinig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Aral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kaligtasan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buhat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langit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Ibig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Kong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Ipahayag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nakababatid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Kahit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sila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ay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waring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laging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nauuhaw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 kung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ako’y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umawit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kal’walhati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an, 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lumang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kasaysayan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awit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mahal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37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Ibig Kong Isalaysay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Ibig Kong Isalaysay </dc:title>
  <dc:creator>mary</dc:creator>
  <cp:lastModifiedBy>FRONT</cp:lastModifiedBy>
  <cp:revision>24</cp:revision>
  <dcterms:created xsi:type="dcterms:W3CDTF">2021-05-29T22:12:44Z</dcterms:created>
  <dcterms:modified xsi:type="dcterms:W3CDTF">2024-02-07T15:59:55Z</dcterms:modified>
</cp:coreProperties>
</file>