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6B48F-C44D-45E4-9B63-957FC565980C}" type="datetimeFigureOut">
              <a:rPr lang="en-US" smtClean="0"/>
              <a:pPr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0919E-437B-41DB-A6C2-4FDD641E4D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 Only Imag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4248472" cy="404663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I </a:t>
            </a:r>
            <a:r>
              <a:rPr lang="en-US" sz="4000" b="1" dirty="0"/>
              <a:t>Can Only Imagine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14740"/>
            <a:ext cx="8820472" cy="61432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 what it will be like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I walk by Your side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 what my eyes will see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Your face is before me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Surrounded by Your glory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What will my heart feel?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Will I dance for You, Jesus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 in awe of You be still?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Will I stand in Your presence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 to my knees will I fall?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Will I sing hallelujah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Will I be able to speak at all?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can only imagine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can only imagine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 when that day comes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find myself standing in the Son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all I will do is forever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Forever worship You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 when all I will do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forever, forever worship You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only imagine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Can Only Imagine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Only Imagine</dc:title>
  <dc:creator>mary</dc:creator>
  <cp:lastModifiedBy>mary</cp:lastModifiedBy>
  <cp:revision>11</cp:revision>
  <dcterms:created xsi:type="dcterms:W3CDTF">2021-05-07T21:34:59Z</dcterms:created>
  <dcterms:modified xsi:type="dcterms:W3CDTF">2021-05-08T19:21:43Z</dcterms:modified>
</cp:coreProperties>
</file>