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F114D-9596-4255-BB35-F643564A4854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9E01F-98EC-40AD-8781-F2C9AAAC2E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All the Saints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y, por los santos que descansan 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200800" cy="476672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/>
              <a:t>Hoy, por los santos que descansan ya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8892480" cy="4824536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Hoy, por los santos que descansan ya,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Después de confesarte por la fe;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nombre, oh Cristo hemos de alabar.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¡Aleluya! ¡Aleluya!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fuiste amparo, roca y defensor;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batalla, recio Capitán;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luz venció las sombras del temor.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bendecida y santa comunión,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los que aún luchan, o en la gloria están;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solo cuerpo, porque Tuyos son.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ruda la batalla es,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cielo se oye un cántico triunfal;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afirma el brazo, vence al fin la fe.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aurora eterna ya despuntará;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huestes fieles llegarán al Rey,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Cantando alegres a la Trinidad: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Hoy, por los santos que descansan 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Hoy, por los santos que descansan ya</dc:title>
  <dc:creator>mary</dc:creator>
  <cp:lastModifiedBy>mary</cp:lastModifiedBy>
  <cp:revision>7</cp:revision>
  <dcterms:created xsi:type="dcterms:W3CDTF">2021-05-06T13:35:41Z</dcterms:created>
  <dcterms:modified xsi:type="dcterms:W3CDTF">2021-05-06T14:42:32Z</dcterms:modified>
</cp:coreProperties>
</file>