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0C061-63A7-4D23-B2B0-ED14D64A7550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08A03-7871-4763-AAB7-EF81FC2F72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ỡi Môn Đồ Trung Tí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1"/>
            <a:ext cx="4968552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Hỡi</a:t>
            </a:r>
            <a:r>
              <a:rPr lang="en-US" b="1" dirty="0" smtClean="0"/>
              <a:t> </a:t>
            </a:r>
            <a:r>
              <a:rPr lang="en-US" b="1" dirty="0" err="1" smtClean="0"/>
              <a:t>Môn</a:t>
            </a:r>
            <a:r>
              <a:rPr lang="en-US" b="1" dirty="0" smtClean="0"/>
              <a:t> </a:t>
            </a:r>
            <a:r>
              <a:rPr lang="en-US" b="1" dirty="0" err="1" smtClean="0"/>
              <a:t>Đồ</a:t>
            </a:r>
            <a:r>
              <a:rPr lang="en-US" b="1" dirty="0" smtClean="0"/>
              <a:t> </a:t>
            </a:r>
            <a:r>
              <a:rPr lang="en-US" b="1" dirty="0" err="1" smtClean="0"/>
              <a:t>Trung</a:t>
            </a:r>
            <a:r>
              <a:rPr lang="en-US" b="1" dirty="0" smtClean="0"/>
              <a:t> </a:t>
            </a:r>
            <a:r>
              <a:rPr lang="en-US" b="1" dirty="0" err="1" smtClean="0"/>
              <a:t>Tín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052736"/>
            <a:ext cx="8460432" cy="5112568"/>
          </a:xfrm>
        </p:spPr>
        <p:txBody>
          <a:bodyPr numCol="2">
            <a:noAutofit/>
          </a:bodyPr>
          <a:lstStyle/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Hỡi môn đồ trung tín,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dìu dắt nhau vui hát du dương,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vô nơi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Bếtlêhem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chiêm ngưỡng thật tận tường.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tể muôn sứ thánh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giáng sinh chỗ tầm thường.</a:t>
            </a: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rgbClr val="FF0000"/>
                </a:solidFill>
              </a:rPr>
              <a:t>Điệp </a:t>
            </a:r>
            <a:r>
              <a:rPr lang="vi-VN" sz="1600" b="1" dirty="0" smtClean="0">
                <a:solidFill>
                  <a:srgbClr val="FF0000"/>
                </a:solidFill>
              </a:rPr>
              <a:t>Khúc: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Mau mau cùng nhau đến tôn thờ,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Mau mau cùng nhau đến tôn thờ,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Mau đến nơi đây tôn thờ Chúa Christ,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Vua ta.</a:t>
            </a: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Đức Chúa Trời,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Thánh quang do chính Thánh quang,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đâu khinh thị thân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trinh nữ kia bần hàn;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Chúa nay giáng sinh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bởi tinh huyết thành toàn.</a:t>
            </a: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Ban âm nhạc thiên sứ đều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trỗi vang lên khúc hân hoan,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thiên dân mau đồng thanh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xướng điệu nhịp nhàng: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Sáng danh Cha nơi rất cao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 hiển quy Chúa mọi đàng.</a:t>
            </a:r>
          </a:p>
          <a:p>
            <a:pPr algn="l" fontAlgn="base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Hoan nghinh Thần Nhân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giáng sinh ở giữa chúng tôi,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vinh quang thuộc Anh Nhi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thánh kia đời đời;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Cha sai giáng sinh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xác thịt, ấy Đạo Trời.</a:t>
            </a:r>
            <a:endParaRPr lang="vi-VN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Hỡi Môn Đồ Trung Tín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Ðồ Trung Tín</dc:title>
  <dc:creator>mary</dc:creator>
  <cp:lastModifiedBy>mary</cp:lastModifiedBy>
  <cp:revision>12</cp:revision>
  <dcterms:created xsi:type="dcterms:W3CDTF">2021-03-28T00:32:39Z</dcterms:created>
  <dcterms:modified xsi:type="dcterms:W3CDTF">2021-05-13T13:58:54Z</dcterms:modified>
</cp:coreProperties>
</file>