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8CCE8-F966-4834-9969-D1C0F902324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B991-5097-43E3-A185-C90EC1D3E5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, Mari Berhimp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800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Hai</a:t>
            </a:r>
            <a:r>
              <a:rPr lang="en-US" b="1" dirty="0"/>
              <a:t>, Mari </a:t>
            </a:r>
            <a:r>
              <a:rPr lang="en-US" b="1" dirty="0" err="1"/>
              <a:t>Berhimpun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752600"/>
            <a:ext cx="4876800" cy="42672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berhimpun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Sembah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sembah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sembah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Tuhanmu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menjelma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Hai, Mari Berhimpun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Hai, Mari Berhimpun </dc:title>
  <dc:creator>FRONT</dc:creator>
  <cp:lastModifiedBy>FRONT</cp:lastModifiedBy>
  <cp:revision>4</cp:revision>
  <dcterms:created xsi:type="dcterms:W3CDTF">2024-07-13T17:03:18Z</dcterms:created>
  <dcterms:modified xsi:type="dcterms:W3CDTF">2024-07-13T18:11:02Z</dcterms:modified>
</cp:coreProperties>
</file>