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4A46D-08A2-46FD-87BA-530172676561}" type="datetimeFigureOut">
              <a:rPr lang="en-US" smtClean="0"/>
              <a:pPr/>
              <a:t>5/8/2021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B8F2-6FF8-4A66-90F3-E7932003BE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4A46D-08A2-46FD-87BA-530172676561}" type="datetimeFigureOut">
              <a:rPr lang="en-US" smtClean="0"/>
              <a:pPr/>
              <a:t>5/8/2021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B8F2-6FF8-4A66-90F3-E7932003BE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4A46D-08A2-46FD-87BA-530172676561}" type="datetimeFigureOut">
              <a:rPr lang="en-US" smtClean="0"/>
              <a:pPr/>
              <a:t>5/8/2021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B8F2-6FF8-4A66-90F3-E7932003BE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4A46D-08A2-46FD-87BA-530172676561}" type="datetimeFigureOut">
              <a:rPr lang="en-US" smtClean="0"/>
              <a:pPr/>
              <a:t>5/8/2021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B8F2-6FF8-4A66-90F3-E7932003BE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4A46D-08A2-46FD-87BA-530172676561}" type="datetimeFigureOut">
              <a:rPr lang="en-US" smtClean="0"/>
              <a:pPr/>
              <a:t>5/8/2021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B8F2-6FF8-4A66-90F3-E7932003BE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4A46D-08A2-46FD-87BA-530172676561}" type="datetimeFigureOut">
              <a:rPr lang="en-US" smtClean="0"/>
              <a:pPr/>
              <a:t>5/8/2021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B8F2-6FF8-4A66-90F3-E7932003BE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4A46D-08A2-46FD-87BA-530172676561}" type="datetimeFigureOut">
              <a:rPr lang="en-US" smtClean="0"/>
              <a:pPr/>
              <a:t>5/8/2021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B8F2-6FF8-4A66-90F3-E7932003BE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4A46D-08A2-46FD-87BA-530172676561}" type="datetimeFigureOut">
              <a:rPr lang="en-US" smtClean="0"/>
              <a:pPr/>
              <a:t>5/8/2021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B8F2-6FF8-4A66-90F3-E7932003BE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4A46D-08A2-46FD-87BA-530172676561}" type="datetimeFigureOut">
              <a:rPr lang="en-US" smtClean="0"/>
              <a:pPr/>
              <a:t>5/8/2021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B8F2-6FF8-4A66-90F3-E7932003BE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4A46D-08A2-46FD-87BA-530172676561}" type="datetimeFigureOut">
              <a:rPr lang="en-US" smtClean="0"/>
              <a:pPr/>
              <a:t>5/8/2021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B8F2-6FF8-4A66-90F3-E7932003BE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4A46D-08A2-46FD-87BA-530172676561}" type="datetimeFigureOut">
              <a:rPr lang="en-US" smtClean="0"/>
              <a:pPr/>
              <a:t>5/8/2021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B8F2-6FF8-4A66-90F3-E7932003BE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4A46D-08A2-46FD-87BA-530172676561}" type="datetimeFigureOut">
              <a:rPr lang="en-US" smtClean="0"/>
              <a:pPr/>
              <a:t>5/8/2021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DB8F2-6FF8-4A66-90F3-E7932003BEF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i can only imagin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u Só Posso Imagin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"/>
            <a:ext cx="4752528" cy="6206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Eu</a:t>
            </a:r>
            <a:r>
              <a:rPr lang="en-US" b="1" dirty="0" smtClean="0"/>
              <a:t> </a:t>
            </a:r>
            <a:r>
              <a:rPr lang="en-US" b="1" dirty="0" err="1"/>
              <a:t>Só</a:t>
            </a:r>
            <a:r>
              <a:rPr lang="en-US" b="1" dirty="0"/>
              <a:t> </a:t>
            </a:r>
            <a:r>
              <a:rPr lang="en-US" b="1" dirty="0" err="1"/>
              <a:t>Posso</a:t>
            </a:r>
            <a:r>
              <a:rPr lang="en-US" b="1" dirty="0"/>
              <a:t> </a:t>
            </a:r>
            <a:r>
              <a:rPr lang="en-US" b="1" dirty="0" err="1"/>
              <a:t>Imaginar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36712"/>
            <a:ext cx="9612560" cy="5040560"/>
          </a:xfrm>
        </p:spPr>
        <p:txBody>
          <a:bodyPr numCol="2"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só posso imaginar como, então, será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Quando ao Teu lado eu andar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só posso imaginar o que sentirei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Quando eu tocar a face do meu Rei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só posso imaginar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só posso imaginar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Cercado por Tua glória o que eu vou sentir?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Será que eu vou dançar ou de joelhos vou cair?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Vou gritar em Tua presença </a:t>
            </a:r>
            <a:endParaRPr lang="pt-BR" sz="1800" b="1" dirty="0" smtClean="0">
              <a:solidFill>
                <a:srgbClr val="FF0000"/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ou </a:t>
            </a:r>
            <a:r>
              <a:rPr lang="pt-BR" sz="1800" b="1" dirty="0" smtClean="0">
                <a:solidFill>
                  <a:srgbClr val="FF0000"/>
                </a:solidFill>
              </a:rPr>
              <a:t>em silêncio vou ficar?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Cantarei Aleluia? Será que vou conseguir falar?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Eu só posso imaginar(x2</a:t>
            </a:r>
            <a:r>
              <a:rPr lang="pt-BR" sz="1800" b="1" dirty="0" smtClean="0">
                <a:solidFill>
                  <a:srgbClr val="FF0000"/>
                </a:solidFill>
              </a:rPr>
              <a:t>)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só posso imaginar, e o dia vai chegar,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Diante do Senhor vou me encontrar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só posso imaginar que prazer será,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 os anjos pra sempre a Te exaltar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só posso imaginar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só posso imaginar</a:t>
            </a: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só posso imaginar, Quando Te adorar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 tudo o que eu farei para sempre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só posso imaginar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146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Eu Só Posso Imaginar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Eu Só Posso Imaginar </dc:title>
  <dc:creator>mary</dc:creator>
  <cp:lastModifiedBy>mary</cp:lastModifiedBy>
  <cp:revision>10</cp:revision>
  <dcterms:created xsi:type="dcterms:W3CDTF">2021-05-07T21:39:07Z</dcterms:created>
  <dcterms:modified xsi:type="dcterms:W3CDTF">2021-05-08T19:48:43Z</dcterms:modified>
</cp:coreProperties>
</file>