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E9CEC-64E8-466E-86D4-7E61A8F82F7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20E54-E569-41E2-998D-A0EC704BFD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niya Ram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794519"/>
          </a:xfrm>
        </p:spPr>
        <p:txBody>
          <a:bodyPr/>
          <a:lstStyle/>
          <a:p>
            <a:r>
              <a:rPr lang="en-US" b="1" dirty="0" err="1" smtClean="0"/>
              <a:t>Duniya</a:t>
            </a:r>
            <a:r>
              <a:rPr lang="en-US" b="1" dirty="0" smtClean="0"/>
              <a:t> </a:t>
            </a:r>
            <a:r>
              <a:rPr lang="en-US" b="1" dirty="0" err="1" smtClean="0"/>
              <a:t>Ramaw</a:t>
            </a:r>
            <a:r>
              <a:rPr lang="en-US" b="1" dirty="0" smtClean="0"/>
              <a:t> </a:t>
            </a:r>
            <a:r>
              <a:rPr lang="hi-IN" dirty="0" smtClean="0"/>
              <a:t>दुनियाँ रमाऊ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99592" y="1196752"/>
            <a:ext cx="7704856" cy="4608512"/>
          </a:xfrm>
        </p:spPr>
        <p:txBody>
          <a:bodyPr numCol="2"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दुनियाँ रमाऊ र ग्रहण गर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ख्रीष्ट प्रभु राजालाई,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हर मनमा होस्, उहाँलाई घर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संसार गरोस् बढ़ाइ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संसार गरोस् बढ़ाइ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संसार, संसार, गरोस् बढ़ाइ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दुनियाँको ज्योति उनै हुन्,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पाप क्षमा दिनेछन्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उनले हाम्रा सबै दु:ख दूर गर्नछन्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 आशिष् दिनेछन्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 आशिष् दिनेछन्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 आशिष्, र आशिष्, दिनेछन्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खुशी मनाऊ, ख्रीष्ट राजा हुन्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साब जन र सबै प्रण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समुद्र र पहाड़ र खोला र मैदान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गाऊ स्तुतिको गीतगान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गाऊ स्तुतिको गीतगान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गाऊ स्तुति, गाऊ स्तुतिको गीतगान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उनले विश्‍वास र दयाले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राज्यलाई फैलाउँदछन्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आफ्नो दृढ़ सत्य विभवका बाटोले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अमोल प्रेम गर्दछ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अमोल प्रेम गर्दछ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अमोल, अमोल प्रेम गर्दछन्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110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Duniya Ramaw दुनियाँ रमाऊ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Duniya Ramaw दुनियाँ रमाऊ</dc:title>
  <dc:creator>mary</dc:creator>
  <cp:lastModifiedBy>mary</cp:lastModifiedBy>
  <cp:revision>3</cp:revision>
  <dcterms:created xsi:type="dcterms:W3CDTF">2021-05-18T19:18:50Z</dcterms:created>
  <dcterms:modified xsi:type="dcterms:W3CDTF">2021-05-18T19:35:10Z</dcterms:modified>
</cp:coreProperties>
</file>