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1B88-1CD7-4561-BA68-D5C942EC493E}" type="datetimeFigureOut">
              <a:rPr lang="en-US" smtClean="0"/>
              <a:pPr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9E3C-49A0-4534-AB3B-25568C6ACC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20210507_135339.pn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spiértame H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88843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Despiértame</a:t>
            </a:r>
            <a:r>
              <a:rPr lang="en-US" b="1" dirty="0" smtClean="0"/>
              <a:t> </a:t>
            </a:r>
            <a:r>
              <a:rPr lang="en-US" b="1" dirty="0"/>
              <a:t>Hoy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112568" cy="576064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Sopla en mi, Tu aliento, sopla en mi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Estoy vivo, respiro, por Tu aliento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Resucita mis huesos hoy  Quema en mi interior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 a la muerte </a:t>
            </a:r>
            <a:r>
              <a:rPr lang="es-ES" sz="1600" b="1" dirty="0" err="1" smtClean="0">
                <a:solidFill>
                  <a:srgbClr val="FF0000"/>
                </a:solidFill>
              </a:rPr>
              <a:t>Jesus</a:t>
            </a:r>
            <a:r>
              <a:rPr lang="es-ES" sz="1600" b="1" dirty="0" smtClean="0">
                <a:solidFill>
                  <a:srgbClr val="FF0000"/>
                </a:solidFill>
              </a:rPr>
              <a:t> venció  Despiértame hoy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Háblame voz de Dios háblame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Estoy vivo, respiro, por Tu aliento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Puente: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"El Señor me dijo: Profetiza sobre estos huesos,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diles: "¡Huesos secos, escuchen la palabra del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Señor! Así dice el Señor omnipotente a estos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huesos: 'Yo les daré aliento de vida, y ustedes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volverán a vivir Como el Señor me lo había mandado,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profeticé. Y mientras profetizaba, se escuchó un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ruido muy fuerte y los huesos se juntaron. Y vi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en ellos aparecían tendones, y creció la carne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la piel los cubrió, pero no tenían vida. El Señor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dijo: "Profetiza, hijo de hombre; conjura al aliento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vida y dile: 'Ven de los cuatro vientos, y dales vida.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175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Despiértame Hoy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Despiértame Hoy </dc:title>
  <dc:creator>mary</dc:creator>
  <cp:lastModifiedBy>mary</cp:lastModifiedBy>
  <cp:revision>5</cp:revision>
  <dcterms:created xsi:type="dcterms:W3CDTF">2021-05-07T18:17:28Z</dcterms:created>
  <dcterms:modified xsi:type="dcterms:W3CDTF">2021-05-07T19:50:04Z</dcterms:modified>
</cp:coreProperties>
</file>