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6F1F-88EC-418F-B983-91CE7A24F1D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AC6D-C73A-4904-B951-78450ED36F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6F1F-88EC-418F-B983-91CE7A24F1D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AC6D-C73A-4904-B951-78450ED36F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6F1F-88EC-418F-B983-91CE7A24F1D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AC6D-C73A-4904-B951-78450ED36F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6F1F-88EC-418F-B983-91CE7A24F1D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AC6D-C73A-4904-B951-78450ED36F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6F1F-88EC-418F-B983-91CE7A24F1D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AC6D-C73A-4904-B951-78450ED36F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6F1F-88EC-418F-B983-91CE7A24F1D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AC6D-C73A-4904-B951-78450ED36F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6F1F-88EC-418F-B983-91CE7A24F1D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AC6D-C73A-4904-B951-78450ED36F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6F1F-88EC-418F-B983-91CE7A24F1D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AC6D-C73A-4904-B951-78450ED36F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6F1F-88EC-418F-B983-91CE7A24F1D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AC6D-C73A-4904-B951-78450ED36F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6F1F-88EC-418F-B983-91CE7A24F1D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AC6D-C73A-4904-B951-78450ED36F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6F1F-88EC-418F-B983-91CE7A24F1D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AC6D-C73A-4904-B951-78450ED36F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D6F1F-88EC-418F-B983-91CE7A24F1D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9AC6D-C73A-4904-B951-78450ED36F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aas de bazu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528392" cy="4766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Blaas</a:t>
            </a:r>
            <a:r>
              <a:rPr lang="en-US" b="1" dirty="0" smtClean="0"/>
              <a:t> </a:t>
            </a:r>
            <a:r>
              <a:rPr lang="en-US" b="1" dirty="0"/>
              <a:t>de </a:t>
            </a:r>
            <a:r>
              <a:rPr lang="en-US" b="1" dirty="0" err="1"/>
              <a:t>bazuin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8208912" cy="5688632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Jubel  het uit,  de Heer is hier.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Ontvang  het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Koningskind.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Redder van de aarde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Geeft Hij het leven waardig.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 hemel en aarde,  zingt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 hemel en aarde,  zingt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 hemel,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 hemel en aarde,  zingt 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Blaas de bazuin, de loftrompet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richt hoog op uw hoofd.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toekomst staat in deze ster,   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is de vrede niet meer ver.  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dag die God belooft,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dag die God belooft.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Hosanna, de dag        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God belooft.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Blaas de bazuin en sla de trom  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roep: Victoria!           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Geen leven is nu zonder zin.    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Gegeven is: een nieuw begin.    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zing halleluja.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zing halleluja.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Hosanna, o zing,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halleluja.</a:t>
            </a:r>
            <a:endParaRPr 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Blaas de bazuin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Blaas de bazuin </dc:title>
  <dc:creator>mary</dc:creator>
  <cp:lastModifiedBy>mary</cp:lastModifiedBy>
  <cp:revision>12</cp:revision>
  <dcterms:created xsi:type="dcterms:W3CDTF">2021-05-17T20:53:52Z</dcterms:created>
  <dcterms:modified xsi:type="dcterms:W3CDTF">2021-05-17T21:12:57Z</dcterms:modified>
</cp:coreProperties>
</file>