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01ED3-C83C-4FF9-B9CB-82B35BB58979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FCB97-CCBE-4B81-9B11-97391CD168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20210507_135339.pn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ke My Soul by Chris Tom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84076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Awake My Soul by Chris Tomlin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9468544" cy="630932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Breathe on me, breath of God, breathe on 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come alive, I’m alive when you breathe on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>
                <a:solidFill>
                  <a:srgbClr val="FF0000"/>
                </a:solidFill>
              </a:rPr>
              <a:t>Awake, awake, awake my soul,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God resurrect these bones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From death to life, through you alone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Awake my </a:t>
            </a:r>
            <a:r>
              <a:rPr lang="en-US" sz="1600" b="1" dirty="0" smtClean="0">
                <a:solidFill>
                  <a:srgbClr val="FF0000"/>
                </a:solidFill>
              </a:rPr>
              <a:t>soul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Speak to me, word of God, speak to 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come alive, I’m alive when you speak to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Lecrae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He said to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Prophesy to these bones and say to them,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Dry bones, hear the word of the Lord!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what the Sovereign Lord says to these bones,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make breath enter you,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you will come alive.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I prophesied as I was commanded.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 was prophesying, there was a noise, a rattling sound,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bones came together, bone to bone.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looked, and tendons and flesh appeared on them,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skin covered them, but there was no breath in them.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He said to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Prophesy to the breath,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Prophesy, son of man, and say to it,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from the four winds of breath and breathe.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Lecrae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Yeah, I'm not alone, I realize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breathe out, I come alive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Word gives life to my dry bones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breath tells death it can ride on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Awake me, make me a living stone,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testament to your throne, I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I'm nothing without You, I'm on my own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only One who satisfies my soul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Awake My Soul by Chris Tomlin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Awake My Soul by Chris Tomlin </dc:title>
  <dc:creator>mary</dc:creator>
  <cp:lastModifiedBy>mary</cp:lastModifiedBy>
  <cp:revision>7</cp:revision>
  <dcterms:created xsi:type="dcterms:W3CDTF">2021-05-07T18:17:03Z</dcterms:created>
  <dcterms:modified xsi:type="dcterms:W3CDTF">2021-05-07T20:04:53Z</dcterms:modified>
</cp:coreProperties>
</file>