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D3D-3871-4B4D-BEEF-E78F1BA6BF18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4A60-B0B4-40B2-8DE2-5F6FA86FB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D3D-3871-4B4D-BEEF-E78F1BA6BF18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4A60-B0B4-40B2-8DE2-5F6FA86FB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D3D-3871-4B4D-BEEF-E78F1BA6BF18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4A60-B0B4-40B2-8DE2-5F6FA86FB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D3D-3871-4B4D-BEEF-E78F1BA6BF18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4A60-B0B4-40B2-8DE2-5F6FA86FB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D3D-3871-4B4D-BEEF-E78F1BA6BF18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4A60-B0B4-40B2-8DE2-5F6FA86FB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D3D-3871-4B4D-BEEF-E78F1BA6BF18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4A60-B0B4-40B2-8DE2-5F6FA86FB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D3D-3871-4B4D-BEEF-E78F1BA6BF18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4A60-B0B4-40B2-8DE2-5F6FA86FB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D3D-3871-4B4D-BEEF-E78F1BA6BF18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4A60-B0B4-40B2-8DE2-5F6FA86FB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D3D-3871-4B4D-BEEF-E78F1BA6BF18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4A60-B0B4-40B2-8DE2-5F6FA86FB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D3D-3871-4B4D-BEEF-E78F1BA6BF18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4A60-B0B4-40B2-8DE2-5F6FA86FB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0D3D-3871-4B4D-BEEF-E78F1BA6BF18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C4A60-B0B4-40B2-8DE2-5F6FA86FB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10D3D-3871-4B4D-BEEF-E78F1BA6BF18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C4A60-B0B4-40B2-8DE2-5F6FA86FBF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I stand amazed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나사렛 예수 앞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248472" cy="54868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4000" b="1" dirty="0" smtClean="0"/>
              <a:t>저 </a:t>
            </a:r>
            <a:r>
              <a:rPr lang="ko-KR" altLang="en-US" sz="4000" b="1" dirty="0"/>
              <a:t>나사렛 예수 앞에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1052736"/>
            <a:ext cx="3816424" cy="540060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저 나사렛 예수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앞에  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놀라며  서 있네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 죽을  더러운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죄인  어찌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사랑하셨나</a:t>
            </a:r>
          </a:p>
          <a:p>
            <a:pPr algn="l"/>
            <a:endParaRPr lang="ko-KR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오  놀랍고  오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놀랍네  영원히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찬양하리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오  놀랍고  오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놀랍네  나를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위한 그 사랑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뜻대로 마옵시고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주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뜻대로 하소서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날 위해 피 땀을 흘려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주님 기도하셨네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불쌍한 영혼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위해  주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슬퍼하시던 밤 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저 천사들  내려와서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주님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위로하였네</a:t>
            </a:r>
          </a:p>
          <a:p>
            <a:pPr algn="l"/>
            <a:endParaRPr lang="ko-KR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 슬픔과 모든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죄악  몸소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담당하시고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갈보리 십자가에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죽임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당하셨도다</a:t>
            </a:r>
          </a:p>
          <a:p>
            <a:pPr algn="l"/>
            <a:endParaRPr lang="ko-KR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언젠가 영광 중에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얼굴 뵈올때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날 구하신 그의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사랑  기뻐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찬양하리라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83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저 나사렛 예수 앞에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저 나사렛 예수 앞에 </dc:title>
  <dc:creator>mary</dc:creator>
  <cp:lastModifiedBy>mary</cp:lastModifiedBy>
  <cp:revision>23</cp:revision>
  <dcterms:created xsi:type="dcterms:W3CDTF">2021-04-06T16:22:54Z</dcterms:created>
  <dcterms:modified xsi:type="dcterms:W3CDTF">2021-04-08T19:36:40Z</dcterms:modified>
</cp:coreProperties>
</file>