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213C1-E48C-4FE0-9712-B3EE097E700B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518D-8E61-4045-8676-B991E8D402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ing for m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稣我救主降生马槽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824536" cy="476672"/>
          </a:xfrm>
        </p:spPr>
        <p:txBody>
          <a:bodyPr>
            <a:noAutofit/>
          </a:bodyPr>
          <a:lstStyle/>
          <a:p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CN" altLang="en-US" sz="3600" dirty="0" smtClean="0"/>
              <a:t> </a:t>
            </a:r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r>
              <a:rPr lang="zh-CN" altLang="en-US" sz="3600" b="1" dirty="0" smtClean="0"/>
              <a:t>耶</a:t>
            </a:r>
            <a:r>
              <a:rPr lang="zh-CN" altLang="en-US" sz="3600" b="1" dirty="0" smtClean="0"/>
              <a:t>稣我救主降生马槽中</a:t>
            </a:r>
            <a:r>
              <a:rPr lang="zh-CN" altLang="en-US" sz="3600" dirty="0" smtClean="0"/>
              <a:t/>
            </a:r>
            <a:br>
              <a:rPr lang="zh-CN" altLang="en-US" sz="3600" dirty="0" smtClean="0"/>
            </a:br>
            <a:r>
              <a:rPr lang="zh-TW" altLang="en-US" sz="3600" dirty="0"/>
              <a:t/>
            </a:r>
            <a:br>
              <a:rPr lang="zh-TW" alt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6336704" cy="5616624"/>
          </a:xfrm>
        </p:spPr>
        <p:txBody>
          <a:bodyPr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耶稣，我救主，降生马槽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中   成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为忧患人，来经历苦痛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哦，这真希奇，值得我称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颂  祂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来寻我，寻我！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祂来寻我，寻我！祂来寻我，寻我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  哦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，这真希奇，值得我称颂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祂来寻我，寻我！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耶稣，我救主，在十字架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上  还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我众罪债，将我人释放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哦，这真希奇，怎么会这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样  祂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死为我，为我！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祂死为我，为我！祂死为我，为我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 哦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，这真希奇，怎么会这样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祂死为我，为我！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耶稣，我救主，永活不更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改  当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我在流荡，召唤我前来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虽遭我拒绝，仍向我施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爱  祂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来召我，召我！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祂来召我，召我！祂来召我，召我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 虽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遭我拒绝，仍向我施爱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祂来召我，召我！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耶稣，我救主，要来接选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民  这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应许甜美，是盼望中心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哦，我要见祂从天上降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临  祂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来接我，接我！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祂来接我，接我！祂来接我，接我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 哦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，我要见祂从天上降临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祂来接我，接我！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312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耶稣我救主降生马槽中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耶穌我救主降生</dc:title>
  <dc:creator>mary</dc:creator>
  <cp:lastModifiedBy>mary</cp:lastModifiedBy>
  <cp:revision>6</cp:revision>
  <dcterms:created xsi:type="dcterms:W3CDTF">2021-04-14T14:57:10Z</dcterms:created>
  <dcterms:modified xsi:type="dcterms:W3CDTF">2021-04-15T16:13:10Z</dcterms:modified>
</cp:coreProperties>
</file>