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89BE8-EA0C-45B3-BE80-E59936AC1F15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8136D-DD38-49DD-B053-8FEAF84F6B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tand amazed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救主的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ko-KR" altLang="en-US" dirty="0" smtClean="0"/>
              <a:t>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救主的愛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980728"/>
            <a:ext cx="4176464" cy="5616624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我站在耶穌的面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  極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驚異到十二分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希奇他怎麼能愛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  這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該死的罪中人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副歌：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真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希奇啊真奇妙啊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時刻我要唱這歌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真希奇啊真奇妙啊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救主居然愛到我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主跪下為我而禱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告  順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父旨將苦杯喝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他哀哭並非為自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己  滴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血汗乃全為我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主背我罪孽與痛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苦  他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替我成罪身形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在十字架上我救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 孤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單單的捨他命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一日到榮耀之天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堂  必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拜見我救主面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必永遠歡然以唱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  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愛我之愛無限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160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救主的愛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拿撒勒人耶穌面前</dc:title>
  <dc:creator>mary</dc:creator>
  <cp:lastModifiedBy>mary</cp:lastModifiedBy>
  <cp:revision>7</cp:revision>
  <dcterms:created xsi:type="dcterms:W3CDTF">2021-04-06T16:23:06Z</dcterms:created>
  <dcterms:modified xsi:type="dcterms:W3CDTF">2021-04-07T23:09:58Z</dcterms:modified>
</cp:coreProperties>
</file>