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3F0BF-112B-4FD9-A142-9D451FB4AC93}" type="datetimeFigureOut">
              <a:rPr lang="en-US" smtClean="0"/>
              <a:pPr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B1E02-9FFE-4C55-BEBE-8C01CFDB8F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only is our message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惟有耶穌是我題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惟</a:t>
            </a:r>
            <a:r>
              <a:rPr lang="zh-TW" altLang="en-US" b="1" dirty="0"/>
              <a:t>有耶穌是我題目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09328"/>
            <a:ext cx="7376864" cy="6048672"/>
          </a:xfrm>
        </p:spPr>
        <p:txBody>
          <a:bodyPr numCol="2"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惟有耶穌是我題目，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我的信息是耶穌；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惟有耶穌是我歌賦，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我所仰望是耶穌。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惟有耶穌，永是耶穌，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我們歌頌這耶穌，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祂是救主、生命、大夫，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祂是君王建國度。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惟有耶穌是我救主，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擔當我的所有罪，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一次成功永遠救贖，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使我得以蒙恩惠。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惟有耶穌是我生命，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救我脫離罪與己；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惟有耶穌用祂聖靈，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充滿我心作我力。</a:t>
            </a: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惟有耶穌是我大夫，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擔當我的病與疾；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復活生命、升天豐富，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祂都分賜祂肢體。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惟有耶穌是我能力，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是祂賜下五旬節；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哦主，求你使我得以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充滿聖靈常勝捷。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我們現在等候耶穌，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要聽祂來的招呼；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但是始終惟有耶穌，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惟有耶穌萬有主。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256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惟有耶穌是我題目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惟有耶穌是我題目 </dc:title>
  <dc:creator>mary</dc:creator>
  <cp:lastModifiedBy>mary</cp:lastModifiedBy>
  <cp:revision>3</cp:revision>
  <dcterms:created xsi:type="dcterms:W3CDTF">2021-04-16T20:02:02Z</dcterms:created>
  <dcterms:modified xsi:type="dcterms:W3CDTF">2021-04-16T22:47:23Z</dcterms:modified>
</cp:coreProperties>
</file>