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B9FAE-D471-41E5-A383-7EB1F2198100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3855F-86FF-40F7-A353-734DAC9C9A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งค์พระเยซูเกิดอยู่บ้านเบธเลเฮ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12879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องค์</a:t>
            </a:r>
            <a:r>
              <a:rPr lang="th-TH" dirty="0"/>
              <a:t>พระเยซูเกิดอยู่บ้านเบธเลเฮม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7128792" cy="604867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1.องค์พระเยซูเกิดอยู่บ้านเบธเล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เฮ็ม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นอน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ในรางหญ้าต่างบัลลังก์สุขเกษม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น่าประหลาดนักซึ่งทรงรักเรา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มากมาย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เรามากมาย มากมาย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รักเรามากมาย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มากมาย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เรามากมาย มากมาย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น่าประหลาดนักซึ่งทรงรักเรา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มากมาย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เรามากมาย มากมาย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2.องค์พระเยซูประทับอยู่ในราง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หญ้า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กับวัวควายช่างน่าอายยิ่งนักหนา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ลดพระเกียรติลงเพื่อทรงช่วยชาว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มาไถ่บาป ไถ่บาป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ทรงมาไถ่บาป ไถ่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มาไถ่บาป ไถ่บาป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ลดพระเกียรติลงเพื่อทรงช่วยชาว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มาไถ่บาป ไถ่บาป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3.องค์พระเยซูถูกตรึงที่ไม้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กางเขน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โทษแทนเราให้พ้นจากบาปทุกข์เข็ญ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พระกรุณานี้หาเปรียบไม่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เทียบเท่า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วาย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ชนม์เพื่อเรา เพื่อเรา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วายชนม์เพื่อเรา เพื่อ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วาย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ชนม์เพื่อเรา เพื่อเรา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พระกรุณานี้หาเปรียบไม่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เทียบเท่า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วาย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ชนม์เพื่อเรา เพื่อเรา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4.องค์พระเยซูจะเสด็จกลับลง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คำ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ที่สัญญาคงสำเร็จในไม่ช้า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ตาเราจะเห็นพระองค์ลงมาจาก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กลับมา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รับเรา รับเรา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กลับมารับเรา รับ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กลับมา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รับเรา รับเรา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ตาเราจะเห็นพระองค์ลงมาจาก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กลับมา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รับเรา รับเรา.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222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องค์พระเยซูเกิดอยู่บ้านเบธเลเฮม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องค์พระเยซูเกิดอยู่บ้านเบธเลเฮม </dc:title>
  <dc:creator>mary</dc:creator>
  <cp:lastModifiedBy>mary</cp:lastModifiedBy>
  <cp:revision>4</cp:revision>
  <dcterms:created xsi:type="dcterms:W3CDTF">2021-04-14T14:56:47Z</dcterms:created>
  <dcterms:modified xsi:type="dcterms:W3CDTF">2021-04-14T17:29:59Z</dcterms:modified>
</cp:coreProperties>
</file>