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43C02-9589-43C1-9111-267479E4C24C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4CB2-1944-46FD-8B77-535668B1C2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Morning Gilds the Ski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ยามเมื่อแสงทองส่องฟ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5616624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ยาม</a:t>
            </a:r>
            <a:r>
              <a:rPr lang="th-TH" b="1" dirty="0"/>
              <a:t>เมื่อแสงทองส่องฟ้า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03154"/>
            <a:ext cx="5616624" cy="5544616"/>
          </a:xfrm>
        </p:spPr>
        <p:txBody>
          <a:bodyPr>
            <a:normAutofit lnSpcReduction="10000"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1.ยามเมื่อแสงทองส่องฟ้า จิตข้าจักโมทนา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สาธุการแด่พระคริสต์ เมื่อว่างกิจหรือทำงาน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จิตข้าจักอธิษฐาน ถวายสรรเสริญพระคริสต์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2.ราตรีกลายเป็นกลางวัน โศกศัลย์กลายเป็นชื่นจิต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เมื่อข้าเข้าใกล้พระคริสต์ อำนาจความมืดสูญไป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แล้วข้าจักร้องเพลงชัย ถวายสรรเสริญพระคริสต์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3.ชาวชนทุกชาติภาษา พร้อมกันวันทาบรรเลง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สาธุการแด่พระคริสต์ ทั่วโลกพิภพสรรเสริญ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พร้อมกันหรรษาเพลิดเพลิน ถวายสรรเสริญพระคริสต์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4.เมื่อข้ายังมีชีวิต ขอน้อมถวายด้วยจิต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สรรเสริญกราบกรานพระคริสต์ บรรเลงเพลงสาธุการ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ไพเราะเสนาะชั่วกาล ถวายสรรเสริญพระ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คริสต์.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110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ยามเมื่อแสงทองส่องฟ้า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ยามเมื่อแสงทองส่องฟ้า </dc:title>
  <dc:creator>mary</dc:creator>
  <cp:lastModifiedBy>mary</cp:lastModifiedBy>
  <cp:revision>9</cp:revision>
  <dcterms:created xsi:type="dcterms:W3CDTF">2021-03-26T14:07:00Z</dcterms:created>
  <dcterms:modified xsi:type="dcterms:W3CDTF">2021-04-10T16:46:27Z</dcterms:modified>
</cp:coreProperties>
</file>