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7F0A5-3174-479B-9BDD-8B6E933B9B94}" type="datetimeFigureOut">
              <a:rPr lang="en-US" smtClean="0"/>
              <a:pPr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84C8-6518-4146-97CA-FA28B8E6F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7F0A5-3174-479B-9BDD-8B6E933B9B94}" type="datetimeFigureOut">
              <a:rPr lang="en-US" smtClean="0"/>
              <a:pPr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84C8-6518-4146-97CA-FA28B8E6F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7F0A5-3174-479B-9BDD-8B6E933B9B94}" type="datetimeFigureOut">
              <a:rPr lang="en-US" smtClean="0"/>
              <a:pPr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84C8-6518-4146-97CA-FA28B8E6F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7F0A5-3174-479B-9BDD-8B6E933B9B94}" type="datetimeFigureOut">
              <a:rPr lang="en-US" smtClean="0"/>
              <a:pPr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84C8-6518-4146-97CA-FA28B8E6F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7F0A5-3174-479B-9BDD-8B6E933B9B94}" type="datetimeFigureOut">
              <a:rPr lang="en-US" smtClean="0"/>
              <a:pPr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84C8-6518-4146-97CA-FA28B8E6F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7F0A5-3174-479B-9BDD-8B6E933B9B94}" type="datetimeFigureOut">
              <a:rPr lang="en-US" smtClean="0"/>
              <a:pPr/>
              <a:t>4/17/2021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84C8-6518-4146-97CA-FA28B8E6F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7F0A5-3174-479B-9BDD-8B6E933B9B94}" type="datetimeFigureOut">
              <a:rPr lang="en-US" smtClean="0"/>
              <a:pPr/>
              <a:t>4/17/2021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84C8-6518-4146-97CA-FA28B8E6F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7F0A5-3174-479B-9BDD-8B6E933B9B94}" type="datetimeFigureOut">
              <a:rPr lang="en-US" smtClean="0"/>
              <a:pPr/>
              <a:t>4/17/2021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84C8-6518-4146-97CA-FA28B8E6F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7F0A5-3174-479B-9BDD-8B6E933B9B94}" type="datetimeFigureOut">
              <a:rPr lang="en-US" smtClean="0"/>
              <a:pPr/>
              <a:t>4/17/2021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84C8-6518-4146-97CA-FA28B8E6F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7F0A5-3174-479B-9BDD-8B6E933B9B94}" type="datetimeFigureOut">
              <a:rPr lang="en-US" smtClean="0"/>
              <a:pPr/>
              <a:t>4/17/2021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84C8-6518-4146-97CA-FA28B8E6F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7F0A5-3174-479B-9BDD-8B6E933B9B94}" type="datetimeFigureOut">
              <a:rPr lang="en-US" smtClean="0"/>
              <a:pPr/>
              <a:t>4/17/2021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84C8-6518-4146-97CA-FA28B8E6F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7F0A5-3174-479B-9BDD-8B6E933B9B94}" type="datetimeFigureOut">
              <a:rPr lang="en-US" smtClean="0"/>
              <a:pPr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884C8-6518-4146-97CA-FA28B8E6F6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only is our message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เยซูเจ้าของเราเท่านั้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88640"/>
            <a:ext cx="5544616" cy="533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dirty="0" smtClean="0"/>
              <a:t>พระ</a:t>
            </a:r>
            <a:r>
              <a:rPr lang="th-TH" dirty="0"/>
              <a:t>เยซูเจ้าของเราเท่านั้น</a:t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268760"/>
            <a:ext cx="7272808" cy="4536504"/>
          </a:xfrm>
        </p:spPr>
        <p:txBody>
          <a:bodyPr numCol="2"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1.พระเยซูสถิตอยู่ในใจ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พระองค์ใหญ่กว่าสิ่งทั้งหลาย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ให้เราทูนพระเยซูสูงเด่น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เห็นพระเยซูเจ้าเท่านั้น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เราต้องการพระเยซูเท่านั้น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เราสรรเสริญพระองค์ทุกวัน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พระเยซูผู้ทรงชำระรักษา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จะกลับมาเป็นพระราชา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2.พระเยซูเจ้าพระมหาไถ่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ความบาปของเราทรงแบกไว้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ความชอบธรรมนั้นโปรดประทานให้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กำลังกายใจให้ทุกวัน 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3.พระเยซูเจ้าทรงชำระให้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บริสุทธิ์ทั้งกายและใจ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ได้ประทานองค์พระวิญญาณเจ้า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จนได้เต็มล้นนอกและใน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4.พระเยซูเจ้าผู้ทรงรักษา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โรคภัยไข้เจ็บที่บีฑา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เพราะพระองค์ทรงคืนชีพชีวา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เราทั้งหลายจะเป็นขึ้นมา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5.เราคอยเฝ้าพระเยซูเจ้าอยู่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คอยเอียงหูฟังเสียงแตรนั้น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พระเยซูเจ้าของเราเท่านั้น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ทรงพระชนม์ตลอดนิรันดร์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145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พระเยซูเจ้าของเราเท่านั้น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พระเยซูเจ้าของเราเท่านั้น </dc:title>
  <dc:creator>mary</dc:creator>
  <cp:lastModifiedBy>mary</cp:lastModifiedBy>
  <cp:revision>4</cp:revision>
  <dcterms:created xsi:type="dcterms:W3CDTF">2021-04-16T20:08:31Z</dcterms:created>
  <dcterms:modified xsi:type="dcterms:W3CDTF">2021-04-17T17:13:29Z</dcterms:modified>
</cp:coreProperties>
</file>