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A0F8B-F236-4186-B289-2A1FAE557DC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DE0A-A602-4CEB-985B-293FD5E8C1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จงชื่นใจยินด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7225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จง</a:t>
            </a:r>
            <a:r>
              <a:rPr lang="th-TH" b="1" dirty="0"/>
              <a:t>ชื่นใจยินดี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5688632" cy="56166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1.จงชื่นใจยินดี ที่พระคริสต์เสด็จมา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รางหญ้า ไม้กางเขน และอุโมงค์ประจักษ์ตา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สรรเสริญ จงเทิดพระเกียรติไว้ อาเลลูยา อาเมน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สรรเสริญ จงเทิดพระเกียรติไว้ ขอให้ฟื้นใจใหม่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2.จงชื่นใจยินดี เพราะพระวิญญาณนำเรา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ทรงเป็นแสงสว่าง ให้เห็นพระเยซูเจ้า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3.จงชื่นใจยินดี เพราะพระคริสต์ทรงยอมตาย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เพื่อล้างบาปโทษผิด ให้เราพ้นจากอบาย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4.จงชื่นใจยินดีที่พระองค์รักทุกคน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ทรงให้ทุกคนร้อนรนด้วยไฟจากเบื้องบน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5.จงชื่นใจยินดีที่พระองค์สัญญาว่า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เราจะกลับมารับท่านในวันหนึ่งข้างหน้า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จงชื่นใจยินดี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จงชื่นใจยินดี </dc:title>
  <dc:creator>mary</dc:creator>
  <cp:lastModifiedBy>mary</cp:lastModifiedBy>
  <cp:revision>4</cp:revision>
  <dcterms:created xsi:type="dcterms:W3CDTF">2021-04-27T19:33:37Z</dcterms:created>
  <dcterms:modified xsi:type="dcterms:W3CDTF">2021-04-27T20:31:29Z</dcterms:modified>
</cp:coreProperties>
</file>