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26E30-7B78-43F5-BA54-15C9029713E6}" type="datetimeFigureOut">
              <a:rPr lang="en-US" smtClean="0"/>
              <a:t>4/30/2021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B490-03C5-4899-9487-1FADCB79C8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26E30-7B78-43F5-BA54-15C9029713E6}" type="datetimeFigureOut">
              <a:rPr lang="en-US" smtClean="0"/>
              <a:t>4/30/2021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B490-03C5-4899-9487-1FADCB79C8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26E30-7B78-43F5-BA54-15C9029713E6}" type="datetimeFigureOut">
              <a:rPr lang="en-US" smtClean="0"/>
              <a:t>4/30/2021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B490-03C5-4899-9487-1FADCB79C8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26E30-7B78-43F5-BA54-15C9029713E6}" type="datetimeFigureOut">
              <a:rPr lang="en-US" smtClean="0"/>
              <a:t>4/30/2021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B490-03C5-4899-9487-1FADCB79C8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26E30-7B78-43F5-BA54-15C9029713E6}" type="datetimeFigureOut">
              <a:rPr lang="en-US" smtClean="0"/>
              <a:t>4/30/2021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B490-03C5-4899-9487-1FADCB79C8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26E30-7B78-43F5-BA54-15C9029713E6}" type="datetimeFigureOut">
              <a:rPr lang="en-US" smtClean="0"/>
              <a:t>4/30/2021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B490-03C5-4899-9487-1FADCB79C8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26E30-7B78-43F5-BA54-15C9029713E6}" type="datetimeFigureOut">
              <a:rPr lang="en-US" smtClean="0"/>
              <a:t>4/30/2021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B490-03C5-4899-9487-1FADCB79C8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26E30-7B78-43F5-BA54-15C9029713E6}" type="datetimeFigureOut">
              <a:rPr lang="en-US" smtClean="0"/>
              <a:t>4/30/2021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B490-03C5-4899-9487-1FADCB79C8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26E30-7B78-43F5-BA54-15C9029713E6}" type="datetimeFigureOut">
              <a:rPr lang="en-US" smtClean="0"/>
              <a:t>4/30/2021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B490-03C5-4899-9487-1FADCB79C8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26E30-7B78-43F5-BA54-15C9029713E6}" type="datetimeFigureOut">
              <a:rPr lang="en-US" smtClean="0"/>
              <a:t>4/30/2021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B490-03C5-4899-9487-1FADCB79C8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26E30-7B78-43F5-BA54-15C9029713E6}" type="datetimeFigureOut">
              <a:rPr lang="en-US" smtClean="0"/>
              <a:t>4/30/2021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B490-03C5-4899-9487-1FADCB79C8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26E30-7B78-43F5-BA54-15C9029713E6}" type="datetimeFigureOut">
              <a:rPr lang="en-US" smtClean="0"/>
              <a:t>4/30/2021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8B490-03C5-4899-9487-1FADCB79C8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avior, Lead Me Lest I Stray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116632"/>
            <a:ext cx="9144000" cy="67413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ขอพระเยซูโปรดนำหน้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"/>
            <a:ext cx="4968552" cy="4766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sz="4000" b="1" dirty="0" smtClean="0"/>
              <a:t>ขอ</a:t>
            </a:r>
            <a:r>
              <a:rPr lang="th-TH" sz="4000" b="1" dirty="0"/>
              <a:t>พระเยซูโปรดนำหน้า</a:t>
            </a:r>
            <a:r>
              <a:rPr lang="th-TH" sz="4000" dirty="0"/>
              <a:t/>
            </a:r>
            <a:br>
              <a:rPr lang="th-TH" sz="4000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27244"/>
            <a:ext cx="3816424" cy="5544616"/>
          </a:xfrm>
        </p:spPr>
        <p:txBody>
          <a:bodyPr>
            <a:noAutofit/>
          </a:bodyPr>
          <a:lstStyle/>
          <a:p>
            <a:pPr algn="l"/>
            <a:r>
              <a:rPr lang="th-TH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ขอพระเยซูโปรดนำหน้า </a:t>
            </a:r>
          </a:p>
          <a:p>
            <a:pPr algn="l"/>
            <a:r>
              <a:rPr lang="th-TH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ไม่หลงเมื่อทรงอยู่เคียงข้า </a:t>
            </a:r>
          </a:p>
          <a:p>
            <a:pPr algn="l"/>
            <a:r>
              <a:rPr lang="th-TH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ข้าปลอดภัย ถ้าเดินไม่ห่าง</a:t>
            </a:r>
          </a:p>
          <a:p>
            <a:pPr algn="l"/>
            <a:r>
              <a:rPr lang="th-TH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รักพระองค์ไม่รู้จืดจาง</a:t>
            </a:r>
          </a:p>
          <a:p>
            <a:pPr algn="l"/>
            <a:endParaRPr lang="th-TH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900" b="1" dirty="0" smtClean="0">
                <a:solidFill>
                  <a:srgbClr val="FF0000"/>
                </a:solidFill>
              </a:rPr>
              <a:t>ร้องรับ</a:t>
            </a:r>
          </a:p>
          <a:p>
            <a:pPr algn="l"/>
            <a:r>
              <a:rPr lang="th-TH" sz="1900" b="1" dirty="0" smtClean="0">
                <a:solidFill>
                  <a:srgbClr val="FF0000"/>
                </a:solidFill>
              </a:rPr>
              <a:t>โปรดจูง โปรดนำ </a:t>
            </a:r>
          </a:p>
          <a:p>
            <a:pPr algn="l"/>
            <a:r>
              <a:rPr lang="th-TH" sz="1900" b="1" dirty="0" smtClean="0">
                <a:solidFill>
                  <a:srgbClr val="FF0000"/>
                </a:solidFill>
              </a:rPr>
              <a:t>อย่าให้ข้าฯเดินหลงจากทาง</a:t>
            </a:r>
          </a:p>
          <a:p>
            <a:pPr algn="l"/>
            <a:r>
              <a:rPr lang="th-TH" sz="1900" b="1" dirty="0" smtClean="0">
                <a:solidFill>
                  <a:srgbClr val="FF0000"/>
                </a:solidFill>
              </a:rPr>
              <a:t>ขอทรงนำตลอดเวลา </a:t>
            </a:r>
          </a:p>
          <a:p>
            <a:pPr algn="l"/>
            <a:r>
              <a:rPr lang="th-TH" sz="1900" b="1" dirty="0" smtClean="0">
                <a:solidFill>
                  <a:srgbClr val="FF0000"/>
                </a:solidFill>
              </a:rPr>
              <a:t>ขอพระผู้ไถ่ทรงนำข้า</a:t>
            </a:r>
          </a:p>
          <a:p>
            <a:pPr algn="l"/>
            <a:endParaRPr lang="th-TH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เมื่อความทุกข์ลำบากมาใกล้</a:t>
            </a:r>
          </a:p>
          <a:p>
            <a:pPr algn="l"/>
            <a:r>
              <a:rPr lang="th-TH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ข้าก็อยู่ในที่ปลอดภัยที่นั้น</a:t>
            </a:r>
          </a:p>
          <a:p>
            <a:pPr algn="l"/>
            <a:r>
              <a:rPr lang="th-TH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พ้นจากอันตราย </a:t>
            </a:r>
          </a:p>
          <a:p>
            <a:pPr algn="l"/>
            <a:r>
              <a:rPr lang="th-TH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ในพระองค์ข้าพึ่งอาศัย</a:t>
            </a:r>
          </a:p>
          <a:p>
            <a:pPr algn="l"/>
            <a:endParaRPr lang="th-TH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โปรดนำจนนาทีสุดท้าย </a:t>
            </a:r>
          </a:p>
          <a:p>
            <a:pPr algn="l"/>
            <a:r>
              <a:rPr lang="th-TH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ทรงอยู่ด้วย ข้าไม่กลัวตาย </a:t>
            </a:r>
          </a:p>
          <a:p>
            <a:pPr algn="l"/>
            <a:r>
              <a:rPr lang="th-TH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ข้าคงถึงสวรรค์บั้นปล</a:t>
            </a:r>
          </a:p>
          <a:p>
            <a:pPr algn="l"/>
            <a:r>
              <a:rPr lang="th-TH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ายแล้วที่นั้นน้ำตาเหือดหาย</a:t>
            </a: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101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ขอพระเยซูโปรดนำหน้า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ขอพระเยซูโปรดนำหน้า </dc:title>
  <dc:creator>mary</dc:creator>
  <cp:lastModifiedBy>mary</cp:lastModifiedBy>
  <cp:revision>7</cp:revision>
  <dcterms:created xsi:type="dcterms:W3CDTF">2021-04-30T16:18:39Z</dcterms:created>
  <dcterms:modified xsi:type="dcterms:W3CDTF">2021-04-30T16:45:32Z</dcterms:modified>
</cp:coreProperties>
</file>