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848CC-A5AF-4D36-A414-04A4F272AD30}" type="datetimeFigureOut">
              <a:rPr lang="en-US" smtClean="0"/>
              <a:pPr/>
              <a:t>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34C3A-3808-4F60-A27B-C90B353B5B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848CC-A5AF-4D36-A414-04A4F272AD30}" type="datetimeFigureOut">
              <a:rPr lang="en-US" smtClean="0"/>
              <a:pPr/>
              <a:t>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34C3A-3808-4F60-A27B-C90B353B5B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848CC-A5AF-4D36-A414-04A4F272AD30}" type="datetimeFigureOut">
              <a:rPr lang="en-US" smtClean="0"/>
              <a:pPr/>
              <a:t>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34C3A-3808-4F60-A27B-C90B353B5B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848CC-A5AF-4D36-A414-04A4F272AD30}" type="datetimeFigureOut">
              <a:rPr lang="en-US" smtClean="0"/>
              <a:pPr/>
              <a:t>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34C3A-3808-4F60-A27B-C90B353B5B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848CC-A5AF-4D36-A414-04A4F272AD30}" type="datetimeFigureOut">
              <a:rPr lang="en-US" smtClean="0"/>
              <a:pPr/>
              <a:t>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34C3A-3808-4F60-A27B-C90B353B5B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848CC-A5AF-4D36-A414-04A4F272AD30}" type="datetimeFigureOut">
              <a:rPr lang="en-US" smtClean="0"/>
              <a:pPr/>
              <a:t>4/6/2021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34C3A-3808-4F60-A27B-C90B353B5B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848CC-A5AF-4D36-A414-04A4F272AD30}" type="datetimeFigureOut">
              <a:rPr lang="en-US" smtClean="0"/>
              <a:pPr/>
              <a:t>4/6/2021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34C3A-3808-4F60-A27B-C90B353B5B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848CC-A5AF-4D36-A414-04A4F272AD30}" type="datetimeFigureOut">
              <a:rPr lang="en-US" smtClean="0"/>
              <a:pPr/>
              <a:t>4/6/2021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34C3A-3808-4F60-A27B-C90B353B5B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848CC-A5AF-4D36-A414-04A4F272AD30}" type="datetimeFigureOut">
              <a:rPr lang="en-US" smtClean="0"/>
              <a:pPr/>
              <a:t>4/6/2021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34C3A-3808-4F60-A27B-C90B353B5B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848CC-A5AF-4D36-A414-04A4F272AD30}" type="datetimeFigureOut">
              <a:rPr lang="en-US" smtClean="0"/>
              <a:pPr/>
              <a:t>4/6/2021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34C3A-3808-4F60-A27B-C90B353B5B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848CC-A5AF-4D36-A414-04A4F272AD30}" type="datetimeFigureOut">
              <a:rPr lang="en-US" smtClean="0"/>
              <a:pPr/>
              <a:t>4/6/2021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34C3A-3808-4F60-A27B-C90B353B5B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8848CC-A5AF-4D36-A414-04A4F272AD30}" type="datetimeFigureOut">
              <a:rPr lang="en-US" smtClean="0"/>
              <a:pPr/>
              <a:t>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34C3A-3808-4F60-A27B-C90B353B5B0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Mighty Fortress Is Our God1.jpg"/>
          <p:cNvPicPr>
            <a:picLocks noChangeAspect="1"/>
          </p:cNvPicPr>
          <p:nvPr userDrawn="1"/>
        </p:nvPicPr>
        <p:blipFill>
          <a:blip r:embed="rId14" cstate="print">
            <a:lum bright="5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നമ്മുടെ വൻ കോട്ട ദൈവ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1"/>
            <a:ext cx="7776864" cy="476672"/>
          </a:xfrm>
        </p:spPr>
        <p:txBody>
          <a:bodyPr>
            <a:noAutofit/>
          </a:bodyPr>
          <a:lstStyle/>
          <a:p>
            <a:r>
              <a:rPr lang="en-US" sz="3600" b="1" cap="small" dirty="0" smtClean="0"/>
              <a:t/>
            </a:r>
            <a:br>
              <a:rPr lang="en-US" sz="3600" b="1" cap="small" dirty="0" smtClean="0"/>
            </a:br>
            <a:r>
              <a:rPr lang="ml-IN" sz="3600" b="1" cap="small" dirty="0" smtClean="0"/>
              <a:t>നമ്മുടെ </a:t>
            </a:r>
            <a:r>
              <a:rPr lang="ml-IN" sz="3600" b="1" cap="small" dirty="0"/>
              <a:t>വൻ കോട്ട ദൈവം</a:t>
            </a:r>
            <a:br>
              <a:rPr lang="ml-IN" sz="3600" b="1" cap="small" dirty="0"/>
            </a:b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707187"/>
            <a:ext cx="6768752" cy="4730080"/>
          </a:xfrm>
        </p:spPr>
        <p:txBody>
          <a:bodyPr>
            <a:noAutofit/>
          </a:bodyPr>
          <a:lstStyle/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നമ്മുടെ വൻ കോട്ട ദൈവം, കൈവിടാത്ത-വൻ ത-ന്നെ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ഇന്നെനിക്കു സഹായി താൻ - മാരകമാം പ്രള-യെ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ശത്രു-വാം സാത്താനോ- ദുഖം നൽകുന്നെങ്ങും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തൻ സൂത്രം വലുതു -വിദ്വേഷം ധരിച്ചോ-ൻ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ഭൂമിയിൽ വേറെ ഇല്ല.</a:t>
            </a: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സ്വയത്തിൽ നാം ആശ്രയിച്ചാൽ, തോൽവി നിശ്ചയം ത-ന്നെ.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നമ്മൾ പക്ഷം ദൈവപുത്രൻ- ദൈവം തിരഞ്ഞെടു-ത്തോൻ.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ആരാണവനെന്നാൽ- യേശു ക്രിസ്തൻ തന്നെ,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ശബത്തിൻ നാഥനാം, ശാശ്വതവാൻ തന്നെ,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പോരിൽ താൻ ജയിച്ചീടും.</a:t>
            </a: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സാത്താൻ ഭൂവിൽ വാണെന്നാലും, പ്ര-യ-ത്നം പാഴായാ-ലും,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ദൈവമെന്റെ പക്ഷത്തുണ്ട്, തൻ സത്യം ജയി-ച്ചീ-ടും.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തോല്ക്കും സാത്താൻ സേന, ഭയന്നീ-ടെണ്ടൊട്ടും,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നിസ്സാരം തൻ കോപം, താൻ നശിക്കും തീർച്ച,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ഒറ്റ വാക്കിൽ താൻ വീഴും.</a:t>
            </a: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ദൈവ വാക്കു ലോകേ വാഴും, ലോക ശക്തികൾ തോ-ല്ക്കും.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ശുദ്ധാത്മാവു ദൈവ ദാനം, ആത്മാവെൻ പക്ഷ-മു-ണ്ട്.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ലോക സുഖം വേണ്ട; മർത്യമാം ആയുസ്സും,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ദേഹം നശിച്ചാലും, ദൈവ സത്യം വാഴും.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തൻ രാജ്യം നില നില്ക്കും.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124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നമ്മുടെ വൻ കോട്ട ദൈവം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നമ്മുടെ വൻ കോട്ട ദൈവം </dc:title>
  <dc:creator>mary</dc:creator>
  <cp:lastModifiedBy>mary</cp:lastModifiedBy>
  <cp:revision>6</cp:revision>
  <dcterms:created xsi:type="dcterms:W3CDTF">2021-04-05T16:09:42Z</dcterms:created>
  <dcterms:modified xsi:type="dcterms:W3CDTF">2021-04-06T19:20:40Z</dcterms:modified>
</cp:coreProperties>
</file>