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B60F-4C16-4CFF-99F5-BF9C55C775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9158-1923-418E-9D4B-B8DBF4982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B60F-4C16-4CFF-99F5-BF9C55C775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9158-1923-418E-9D4B-B8DBF4982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B60F-4C16-4CFF-99F5-BF9C55C775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9158-1923-418E-9D4B-B8DBF4982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B60F-4C16-4CFF-99F5-BF9C55C775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9158-1923-418E-9D4B-B8DBF4982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B60F-4C16-4CFF-99F5-BF9C55C775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9158-1923-418E-9D4B-B8DBF4982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B60F-4C16-4CFF-99F5-BF9C55C775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9158-1923-418E-9D4B-B8DBF4982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B60F-4C16-4CFF-99F5-BF9C55C775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9158-1923-418E-9D4B-B8DBF4982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B60F-4C16-4CFF-99F5-BF9C55C775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9158-1923-418E-9D4B-B8DBF4982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B60F-4C16-4CFF-99F5-BF9C55C775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9158-1923-418E-9D4B-B8DBF4982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B60F-4C16-4CFF-99F5-BF9C55C775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9158-1923-418E-9D4B-B8DBF4982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B60F-4C16-4CFF-99F5-BF9C55C775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9158-1923-418E-9D4B-B8DBF4982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B60F-4C16-4CFF-99F5-BF9C55C7750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69158-1923-418E-9D4B-B8DBF4982D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ആശ്ശിസ്സാം മാരി ഉണ്ടാകു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6840760" cy="620688"/>
          </a:xfrm>
        </p:spPr>
        <p:txBody>
          <a:bodyPr>
            <a:normAutofit fontScale="90000"/>
          </a:bodyPr>
          <a:lstStyle/>
          <a:p>
            <a:r>
              <a:rPr lang="ml-I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ആശ്ശിസ്സാം മാരി ഉണ്ടാകും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8676456" cy="4536504"/>
          </a:xfrm>
        </p:spPr>
        <p:txBody>
          <a:bodyPr numCol="2"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ആശിസ്സാം മാരിയുണ്ടാകും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ആനന്ദവാഗ്ദത്തമേ 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മേൽനിന്നു രക്ഷകൻ നൽകും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ആശ്വാസ കാലങ്ങളെ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ആശിസ്സാം മാരി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ആശിഷം പെയ്യണമേ 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കൃപകൾ വീഴുന്നു ചാറി 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വൻമഴ താ!ദൈവമേ!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ആശിസ്സാം മാരിയുണ്ടാകും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വീണ്ടും നൽ ഉണർവുണ്ടാം 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കുന്നു പള്ളങ്ങളിൻമേലും വൻമഴയിൻ സ്വരം കേൾ-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ആശിസ്സാം മാരിയുണ്ടാകും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ഹാ! കർത്താ!ഞങ്ങൾക്കും താ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ഇപ്പോൾ നിൻ വാഗ്ദത്തം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ഓർത്തു നൽവരം തന്നിടുക-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ആശിസ്സാം മാരിയുണ്ടാകും 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എത്ര നന്നിന്നു പെയ്കിൽ 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പുത്രന്റെ പേരിൽ തന്നാലും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ദൈവമേ!ഇന്നേരത്തിൽ.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ആശ്ശിസ്സാം മാരി ഉണ്ടാകും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ആശ്ശിസ്സാം മാരി ഉണ്ടാകും ആനന്ദവഗ്ദത്തമേ</dc:title>
  <dc:creator>mary</dc:creator>
  <cp:lastModifiedBy>mary</cp:lastModifiedBy>
  <cp:revision>5</cp:revision>
  <dcterms:created xsi:type="dcterms:W3CDTF">2021-04-21T12:19:50Z</dcterms:created>
  <dcterms:modified xsi:type="dcterms:W3CDTF">2021-04-23T17:26:07Z</dcterms:modified>
</cp:coreProperties>
</file>