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51849-0B53-42E7-9A47-BC47DEE1B90F}" type="datetimeFigureOut">
              <a:rPr lang="en-US" smtClean="0"/>
              <a:pPr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D54DD-EB5E-4FE8-8565-350B8C7062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51849-0B53-42E7-9A47-BC47DEE1B90F}" type="datetimeFigureOut">
              <a:rPr lang="en-US" smtClean="0"/>
              <a:pPr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D54DD-EB5E-4FE8-8565-350B8C7062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51849-0B53-42E7-9A47-BC47DEE1B90F}" type="datetimeFigureOut">
              <a:rPr lang="en-US" smtClean="0"/>
              <a:pPr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D54DD-EB5E-4FE8-8565-350B8C7062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51849-0B53-42E7-9A47-BC47DEE1B90F}" type="datetimeFigureOut">
              <a:rPr lang="en-US" smtClean="0"/>
              <a:pPr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D54DD-EB5E-4FE8-8565-350B8C7062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51849-0B53-42E7-9A47-BC47DEE1B90F}" type="datetimeFigureOut">
              <a:rPr lang="en-US" smtClean="0"/>
              <a:pPr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D54DD-EB5E-4FE8-8565-350B8C7062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51849-0B53-42E7-9A47-BC47DEE1B90F}" type="datetimeFigureOut">
              <a:rPr lang="en-US" smtClean="0"/>
              <a:pPr/>
              <a:t>4/12/2021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D54DD-EB5E-4FE8-8565-350B8C7062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51849-0B53-42E7-9A47-BC47DEE1B90F}" type="datetimeFigureOut">
              <a:rPr lang="en-US" smtClean="0"/>
              <a:pPr/>
              <a:t>4/12/2021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D54DD-EB5E-4FE8-8565-350B8C7062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51849-0B53-42E7-9A47-BC47DEE1B90F}" type="datetimeFigureOut">
              <a:rPr lang="en-US" smtClean="0"/>
              <a:pPr/>
              <a:t>4/12/2021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D54DD-EB5E-4FE8-8565-350B8C7062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51849-0B53-42E7-9A47-BC47DEE1B90F}" type="datetimeFigureOut">
              <a:rPr lang="en-US" smtClean="0"/>
              <a:pPr/>
              <a:t>4/12/2021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D54DD-EB5E-4FE8-8565-350B8C7062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51849-0B53-42E7-9A47-BC47DEE1B90F}" type="datetimeFigureOut">
              <a:rPr lang="en-US" smtClean="0"/>
              <a:pPr/>
              <a:t>4/12/2021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D54DD-EB5E-4FE8-8565-350B8C7062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B51849-0B53-42E7-9A47-BC47DEE1B90F}" type="datetimeFigureOut">
              <a:rPr lang="en-US" smtClean="0"/>
              <a:pPr/>
              <a:t>4/12/2021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D54DD-EB5E-4FE8-8565-350B8C7062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B51849-0B53-42E7-9A47-BC47DEE1B90F}" type="datetimeFigureOut">
              <a:rPr lang="en-US" smtClean="0"/>
              <a:pPr/>
              <a:t>4/12/2021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3D54DD-EB5E-4FE8-8565-350B8C7062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orship the King all Glorious Abov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ആരാധിക്ക നാ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188640"/>
            <a:ext cx="5256584" cy="476672"/>
          </a:xfrm>
        </p:spPr>
        <p:txBody>
          <a:bodyPr>
            <a:normAutofit fontScale="90000"/>
          </a:bodyPr>
          <a:lstStyle/>
          <a:p>
            <a:r>
              <a:rPr lang="en-US" b="1" cap="small" dirty="0" smtClean="0"/>
              <a:t/>
            </a:r>
            <a:br>
              <a:rPr lang="en-US" b="1" cap="small" dirty="0" smtClean="0"/>
            </a:br>
            <a:r>
              <a:rPr lang="ml-IN" b="1" cap="small" dirty="0" smtClean="0"/>
              <a:t>ആരാധിക്ക </a:t>
            </a:r>
            <a:r>
              <a:rPr lang="ml-IN" b="1" cap="small" dirty="0"/>
              <a:t>നാം</a:t>
            </a:r>
            <a:br>
              <a:rPr lang="ml-IN" b="1" cap="small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980728"/>
            <a:ext cx="8964488" cy="3240360"/>
          </a:xfrm>
        </p:spPr>
        <p:txBody>
          <a:bodyPr numCol="2">
            <a:noAutofit/>
          </a:bodyPr>
          <a:lstStyle/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ആരാധിക്ക നാം, രാജാവായോനെ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തന്‍ സ്നേഹം ശക്തി, പാടി ഘോഷിക്കാം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നാളെന്നും താന്‍ കോട്ട, നമ്മുടെ ദുര്‍ഗ്ഗം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ഭംഗി സ്തോത്രം, സ്തുതി, അണിഞ്ഞവന്‍ താന്‍</a:t>
            </a:r>
          </a:p>
          <a:p>
            <a:pPr algn="l"/>
            <a:endParaRPr lang="ml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തന്‍ ശക്തി വര്‍ണ്ണിക്കാം, കൃപയെ പാടാം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തന്‍ വസ്ത്രം പ്രഭ, മേല്ക്കട്ടി വാനം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വന്‍ കാറ്റും മേഘവും തന്‍ രഥങ്ങളാം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തന്‍ ചിറകിന്‍ വഴി കൂരിരുളാകാം</a:t>
            </a:r>
          </a:p>
          <a:p>
            <a:pPr algn="l"/>
            <a:endParaRPr lang="ml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ഭൂതലമോ തന്‍ നിക്ഷേപ ഖനി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പ്രപഞ്ചമെല്ലാം തന്നുടെ സൃഷ്ടി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തന്‍ നിയമമോ മറാത്തതല്ലയോ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അതിരി-ല്ലാഴിയോ തന്‍ </a:t>
            </a:r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വസ്ത്രമല്ലോ</a:t>
            </a:r>
            <a:endParaRPr lang="en-US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ml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തന്‍ </a:t>
            </a:r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കരുതലോ വര്‍ണ്ണിക്കാനാകാ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നിറഞ്ഞു നില്‍ക്കും പ്രപഞ്ചമെല്ലാം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കുന്നു മലകളില്‍ തെളിഞ്ഞു കാണാം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മഞ്ഞിന്‍ കണത്തിലും പേമാരിയിലും</a:t>
            </a:r>
          </a:p>
          <a:p>
            <a:pPr algn="l"/>
            <a:endParaRPr lang="ml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മര്‍ത്ത്യരെ കേള്‍പ്പിന്‍ ക്ഷീണരെ കേള്‍പ്പിന്‍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അവനിലുള്ളോര്‍ ബലം പ്രാപിക്കും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തന്‍ കരുണയോ ശാശ്വതമല്ലയോ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നമ്മെ സൃഷ്ടിച്ചോനും സഖിയുമവന്‍</a:t>
            </a:r>
          </a:p>
          <a:p>
            <a:pPr algn="l"/>
            <a:endParaRPr lang="ml-IN" sz="1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വറ്റാത്ത സ്നേഹം! ക്ഷീണിക്കാ ശക്തി!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ഉന്നതത്തിലോ വിണ്‍ദൂതര്‍ വാഴ്ത്തും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ഭൂമിയില്‍ താഴ്മയുള്ളോര്‍ വന്ദിച്ചീടും</a:t>
            </a:r>
          </a:p>
          <a:p>
            <a:pPr algn="l"/>
            <a:r>
              <a:rPr lang="ml-IN" sz="1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സത്യമായെന്നെന്നും തന്‍ നാമം വാഴ്ത്തും</a:t>
            </a:r>
            <a:endParaRPr lang="en-US" sz="12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99</Words>
  <Application>Microsoft Office PowerPoint</Application>
  <PresentationFormat>On-screen Show (4:3)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ആരാധിക്ക നാം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ആരാധിക്ക നാം </dc:title>
  <dc:creator>mary</dc:creator>
  <cp:lastModifiedBy>mary</cp:lastModifiedBy>
  <cp:revision>4</cp:revision>
  <dcterms:created xsi:type="dcterms:W3CDTF">2021-03-26T15:34:35Z</dcterms:created>
  <dcterms:modified xsi:type="dcterms:W3CDTF">2021-04-12T19:43:56Z</dcterms:modified>
</cp:coreProperties>
</file>