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13C6-EA03-4D92-8E38-564A146B5CB8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69D2-667D-4802-95E2-0056EE79B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13C6-EA03-4D92-8E38-564A146B5CB8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69D2-667D-4802-95E2-0056EE79B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13C6-EA03-4D92-8E38-564A146B5CB8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69D2-667D-4802-95E2-0056EE79B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13C6-EA03-4D92-8E38-564A146B5CB8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69D2-667D-4802-95E2-0056EE79B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13C6-EA03-4D92-8E38-564A146B5CB8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69D2-667D-4802-95E2-0056EE79B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13C6-EA03-4D92-8E38-564A146B5CB8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69D2-667D-4802-95E2-0056EE79B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13C6-EA03-4D92-8E38-564A146B5CB8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69D2-667D-4802-95E2-0056EE79B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13C6-EA03-4D92-8E38-564A146B5CB8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69D2-667D-4802-95E2-0056EE79B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13C6-EA03-4D92-8E38-564A146B5CB8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69D2-667D-4802-95E2-0056EE79B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13C6-EA03-4D92-8E38-564A146B5CB8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69D2-667D-4802-95E2-0056EE79B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13C6-EA03-4D92-8E38-564A146B5CB8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69D2-667D-4802-95E2-0056EE79B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713C6-EA03-4D92-8E38-564A146B5CB8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269D2-667D-4802-95E2-0056EE79B1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ne is the Glory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களிகூரு சீயோன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"/>
            <a:ext cx="4680520" cy="476672"/>
          </a:xfrm>
        </p:spPr>
        <p:txBody>
          <a:bodyPr>
            <a:noAutofit/>
          </a:bodyPr>
          <a:lstStyle/>
          <a:p>
            <a:r>
              <a:rPr lang="ta-IN" sz="3200" b="1" cap="small" dirty="0" smtClean="0"/>
              <a:t>களிகூரு </a:t>
            </a:r>
            <a:r>
              <a:rPr lang="ta-IN" sz="3200" b="1" cap="small" dirty="0" smtClean="0"/>
              <a:t>சீயோனே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414887"/>
            <a:ext cx="3672408" cy="5572000"/>
          </a:xfrm>
        </p:spPr>
        <p:txBody>
          <a:bodyPr>
            <a:noAutofit/>
          </a:bodyPr>
          <a:lstStyle/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களிகூரு சீயோனே,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ஓ மகிழ், எருசலேம்!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சமாதான கர்த்தராம்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உன் ராஜா வருகிறார்.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களிகூரு சீயோனே,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ஓ மகிழ், எருசலேம்!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ஓசியன்னா! தாவீதின்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மைந்தனே நீர் வாழ்கவே!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உம்முடைய நித்திய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ராஜ்ஜியத்தை ஸ்தாபியும்;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ஓசியன்னா! தாவீதின்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மைந்தனே நீர் வாழ்கவே!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ஓசியன்னா, ராஜாவே!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வாழ்க, தெய்வ மைந்தனே!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சாந்தமுள்ள உமது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செங்கோல் என்றும் ஆளவும்!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ஓசியன்னா, ராஜாவே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வாழ்க, தெய்வ மைந்தனே!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72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களிகூரு சீயோனே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கீர்த்தியும் புகழ்ச்சியும் உமதே</dc:title>
  <dc:creator>mary</dc:creator>
  <cp:lastModifiedBy>mary</cp:lastModifiedBy>
  <cp:revision>5</cp:revision>
  <dcterms:created xsi:type="dcterms:W3CDTF">2021-04-03T17:43:40Z</dcterms:created>
  <dcterms:modified xsi:type="dcterms:W3CDTF">2021-04-04T22:32:18Z</dcterms:modified>
</cp:coreProperties>
</file>