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76584-F5FE-4178-B636-04FFC4B92467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AA19B-EE5C-4A77-9D41-45BCC4D8A5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அருள் ஏராளமாய்ப் பெய்ய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848872" cy="476671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ta-IN" sz="3600" b="1" dirty="0" smtClean="0"/>
              <a:t>அருள் </a:t>
            </a:r>
            <a:r>
              <a:rPr lang="ta-IN" sz="3600" b="1" dirty="0"/>
              <a:t>ஏராளமாய்ப் பெய்யும்</a:t>
            </a:r>
            <a:r>
              <a:rPr lang="ta-IN" sz="3600" dirty="0"/>
              <a:t/>
            </a:r>
            <a:br>
              <a:rPr lang="ta-IN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7344816" cy="4946104"/>
          </a:xfrm>
        </p:spPr>
        <p:txBody>
          <a:bodyPr>
            <a:noAutofit/>
          </a:bodyPr>
          <a:lstStyle/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அருள் ஏராளமாய்ப் பெய்யும் உறுதி வாக்கிதுவே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ஆறுதல் தேறுதல் செய்யும் திரளாம் மிகுதியே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அருள் ஏராளம் அருள் அவசியமே</a:t>
            </a:r>
          </a:p>
          <a:p>
            <a:pPr algn="l"/>
            <a:r>
              <a:rPr lang="ta-IN" sz="1800" b="1" dirty="0" smtClean="0">
                <a:solidFill>
                  <a:srgbClr val="FF0000"/>
                </a:solidFill>
              </a:rPr>
              <a:t>அற்பமாய் சொற்பமாய் அல்ல திரளாய் பெய்யட்டுமே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அருள் ஏராளமாய்ப் பெய்யும் மேகமந்தாரமுண்டாம்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காடான நிலத்திலேயும் செழிப்பும் பூரிப்புமாம் 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அருள் ஏராளமாய்ப் பெய்யும் யேசு வந்தருளுமேன்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இங்குள்ள கூட்டத்திலேயும் இறங்கி தங்கிடுமேன் </a:t>
            </a:r>
          </a:p>
          <a:p>
            <a:pPr algn="l"/>
            <a:endParaRPr lang="ta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அருள் ஏராளமாய்ப் பெய்யும் பொழியும் இச்சணமே</a:t>
            </a:r>
          </a:p>
          <a:p>
            <a:pPr algn="l"/>
            <a:r>
              <a:rPr lang="ta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அருளின் மாரியைத் தாரும் ஜீவ தயாபரரே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அருள் ஏராளமாய்ப் பெய்யும்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அருள் ஏராளமாய்ப் பெய்யும் </dc:title>
  <dc:creator>mary</dc:creator>
  <cp:lastModifiedBy>mary</cp:lastModifiedBy>
  <cp:revision>8</cp:revision>
  <dcterms:created xsi:type="dcterms:W3CDTF">2021-04-24T13:12:17Z</dcterms:created>
  <dcterms:modified xsi:type="dcterms:W3CDTF">2021-04-24T13:41:30Z</dcterms:modified>
</cp:coreProperties>
</file>