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63706-8BBE-4CE6-B062-5A58730B48B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D5604-D38F-41B6-8959-EC54DDA335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ам Твое дитя вед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608512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Сам </a:t>
            </a:r>
            <a:r>
              <a:rPr lang="az-Cyrl-AZ" b="1" dirty="0"/>
              <a:t>Твое дитя веди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984776" cy="487409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 Твоё дитя веди. Будь мне светом на пути.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Cпаситель и мой Бог. Слышишь, каждый Ты мой вздох.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Припев</a:t>
            </a:r>
            <a:r>
              <a:rPr lang="ru-RU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Боже, Боже, Сам меня всегда 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веди никогда не дай сойти с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Твоего</a:t>
            </a:r>
            <a:r>
              <a:rPr lang="ru-RU" sz="2000" b="1" dirty="0" smtClean="0">
                <a:solidFill>
                  <a:srgbClr val="FF0000"/>
                </a:solidFill>
              </a:rPr>
              <a:t>, Господь, пути.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Грех ли хочет соблазнить. Сам Спаситель защитит.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боюсь я ничего. Уповаю на Него.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Верю, Ты хранишь всегда. Не оставишь никогда.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град небесный приведёшь. Там все слёзы Сам сотрёшь.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Сам Твое дитя веди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Сам Твое дитя веди </dc:title>
  <dc:creator>mary</dc:creator>
  <cp:lastModifiedBy>mary</cp:lastModifiedBy>
  <cp:revision>8</cp:revision>
  <dcterms:created xsi:type="dcterms:W3CDTF">2021-04-29T14:09:15Z</dcterms:created>
  <dcterms:modified xsi:type="dcterms:W3CDTF">2021-04-29T15:43:33Z</dcterms:modified>
</cp:coreProperties>
</file>