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8D98-A60C-465C-A8DC-BC96951708D9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32DD-C78C-473D-A986-BB27FC997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8D98-A60C-465C-A8DC-BC96951708D9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32DD-C78C-473D-A986-BB27FC997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8D98-A60C-465C-A8DC-BC96951708D9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32DD-C78C-473D-A986-BB27FC997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8D98-A60C-465C-A8DC-BC96951708D9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32DD-C78C-473D-A986-BB27FC997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8D98-A60C-465C-A8DC-BC96951708D9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32DD-C78C-473D-A986-BB27FC997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8D98-A60C-465C-A8DC-BC96951708D9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32DD-C78C-473D-A986-BB27FC997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8D98-A60C-465C-A8DC-BC96951708D9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32DD-C78C-473D-A986-BB27FC997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8D98-A60C-465C-A8DC-BC96951708D9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32DD-C78C-473D-A986-BB27FC997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8D98-A60C-465C-A8DC-BC96951708D9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32DD-C78C-473D-A986-BB27FC997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8D98-A60C-465C-A8DC-BC96951708D9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32DD-C78C-473D-A986-BB27FC997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8D98-A60C-465C-A8DC-BC96951708D9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432DD-C78C-473D-A986-BB27FC9974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98D98-A60C-465C-A8DC-BC96951708D9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432DD-C78C-473D-A986-BB27FC9974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Если в бурях жизни дух твой удруче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0"/>
            <a:ext cx="7632848" cy="476672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3600" b="1" dirty="0" smtClean="0"/>
              <a:t>Если </a:t>
            </a:r>
            <a:r>
              <a:rPr lang="ru-RU" sz="3600" b="1" dirty="0"/>
              <a:t>в бурях жизни дух твой удручен</a:t>
            </a:r>
            <a:r>
              <a:rPr lang="ru-RU" sz="3600" dirty="0"/>
              <a:t/>
            </a:r>
            <a:br>
              <a:rPr lang="ru-RU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8640960" cy="4536504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Если в бурях жизни дух твой удручен,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Тучами унынья путь твой омрачен,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Вспомни, сколько милости Господь явил,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Удивляться будешь, что Он совершил.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Милости Господни вспоминай (считай),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Все их до единой (в сердце) повторяй.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Вспомни (вспомни), как Он щедро наделил,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Удивляться будешь, что Он совершил.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Бремя ли заботы на тебе лежит,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Тяжкое ли горе душу тяготит,-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Милости как вспомнишь, вознесешь главу,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Сбросишь все сомненья, воспоешь хвалу.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Видишь ли богатых на земных путях,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Вспомни: есть сокровище на небесах!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Всякую нужду восполнит Сам Господь,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Золота дороже то, что Он дает.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Ободрись же духом, на Христа взирай,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Силою Его все скорби побеждай,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памяти все милости Его храни,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найдешь отраду на земном пути.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153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Если в бурях жизни дух твой удручен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Если в бурях жизни дух твой удручен </dc:title>
  <dc:creator>mary</dc:creator>
  <cp:lastModifiedBy>mary</cp:lastModifiedBy>
  <cp:revision>7</cp:revision>
  <dcterms:created xsi:type="dcterms:W3CDTF">2021-04-10T17:46:38Z</dcterms:created>
  <dcterms:modified xsi:type="dcterms:W3CDTF">2021-04-12T13:06:24Z</dcterms:modified>
</cp:coreProperties>
</file>