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53794-9E1A-48D7-A0C6-E85B57B455AE}" type="datetimeFigureOut">
              <a:rPr lang="en-US" smtClean="0"/>
              <a:pPr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94423-6422-4770-B469-3A4787424A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tand amazed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сегда Удивляться я Долже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624736" cy="476672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Всегда Удивляться я Должен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6480720" cy="48740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Всегда удивляться я должен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Христу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нас возлюбил: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Ведь я был неправдой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исполнен,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Кровь за нас пролил.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Повесть чудная, вечно новая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Слушать </a:t>
            </a:r>
            <a:r>
              <a:rPr lang="ru-RU" sz="1800" b="1" dirty="0" smtClean="0">
                <a:solidFill>
                  <a:srgbClr val="FF0000"/>
                </a:solidFill>
              </a:rPr>
              <a:t>я ее готов.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Повесть чудная, вечно </a:t>
            </a:r>
            <a:r>
              <a:rPr lang="ru-RU" sz="1800" b="1" dirty="0" smtClean="0">
                <a:solidFill>
                  <a:srgbClr val="FF0000"/>
                </a:solidFill>
              </a:rPr>
              <a:t>новая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Про </a:t>
            </a:r>
            <a:r>
              <a:rPr lang="ru-RU" sz="1800" b="1" dirty="0" smtClean="0">
                <a:solidFill>
                  <a:srgbClr val="FF0000"/>
                </a:solidFill>
              </a:rPr>
              <a:t>Спасителя любовь</a:t>
            </a:r>
            <a:r>
              <a:rPr lang="ru-RU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молит за нас в Гефсиманьи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Отец, воля пусть Твоя..."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нас перенес Он страданья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ранах жизнь моя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Вот ангел от Бога нисходит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чтобы подкреплять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борьбе Гефсиманской суровой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должен был страдать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я на небе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пребуду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славу Христа узрю,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том, что Он грешников любит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небе я гимн спою.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Всегда Удивляться я Должен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Всегда Удивляться я Должен</dc:title>
  <dc:creator>mary</dc:creator>
  <cp:lastModifiedBy>mary</cp:lastModifiedBy>
  <cp:revision>4</cp:revision>
  <dcterms:created xsi:type="dcterms:W3CDTF">2021-04-06T16:25:23Z</dcterms:created>
  <dcterms:modified xsi:type="dcterms:W3CDTF">2021-04-06T18:58:28Z</dcterms:modified>
</cp:coreProperties>
</file>