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F8E3-8BD0-4B45-B6F8-EF2A5A226C22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7F14-3A31-441E-AE6B-47D87AC0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F8E3-8BD0-4B45-B6F8-EF2A5A226C22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7F14-3A31-441E-AE6B-47D87AC0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F8E3-8BD0-4B45-B6F8-EF2A5A226C22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7F14-3A31-441E-AE6B-47D87AC0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F8E3-8BD0-4B45-B6F8-EF2A5A226C22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7F14-3A31-441E-AE6B-47D87AC0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F8E3-8BD0-4B45-B6F8-EF2A5A226C22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7F14-3A31-441E-AE6B-47D87AC0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F8E3-8BD0-4B45-B6F8-EF2A5A226C22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7F14-3A31-441E-AE6B-47D87AC0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F8E3-8BD0-4B45-B6F8-EF2A5A226C22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7F14-3A31-441E-AE6B-47D87AC0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F8E3-8BD0-4B45-B6F8-EF2A5A226C22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7F14-3A31-441E-AE6B-47D87AC0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F8E3-8BD0-4B45-B6F8-EF2A5A226C22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7F14-3A31-441E-AE6B-47D87AC0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F8E3-8BD0-4B45-B6F8-EF2A5A226C22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7F14-3A31-441E-AE6B-47D87AC0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F8E3-8BD0-4B45-B6F8-EF2A5A226C22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7F14-3A31-441E-AE6B-47D87AC0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F8E3-8BD0-4B45-B6F8-EF2A5A226C22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37F14-3A31-441E-AE6B-47D87AC073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озношу Тебя Господ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511256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Возношу </a:t>
            </a:r>
            <a:r>
              <a:rPr lang="az-Cyrl-AZ" b="1" dirty="0"/>
              <a:t>Тебя Господь</a:t>
            </a:r>
            <a:r>
              <a:rPr lang="az-Cyrl-AZ" dirty="0"/>
              <a:t/>
            </a:r>
            <a:br>
              <a:rPr lang="az-Cyrl-AZ" dirty="0"/>
            </a:b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980728"/>
            <a:ext cx="3528392" cy="410445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Возношу Тебя, Господь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Прославляю Тебя в песне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Счастлив я, что Ты мой Бог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любви, Отец чудесный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Xop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800" b="1" dirty="0" smtClean="0">
                <a:solidFill>
                  <a:srgbClr val="FF0000"/>
                </a:solidFill>
              </a:rPr>
              <a:t>Пришёл на землю с небес</a:t>
            </a:r>
          </a:p>
          <a:p>
            <a:pPr algn="l">
              <a:lnSpc>
                <a:spcPct val="112000"/>
              </a:lnSpc>
              <a:tabLst>
                <a:tab pos="1371600" algn="l"/>
                <a:tab pos="8686800" algn="r"/>
              </a:tabLst>
            </a:pPr>
            <a:r>
              <a:rPr lang="ru-RU" sz="1800" b="1" dirty="0" smtClean="0">
                <a:solidFill>
                  <a:srgbClr val="FF0000"/>
                </a:solidFill>
              </a:rPr>
              <a:t>Путь показать,</a:t>
            </a:r>
          </a:p>
          <a:p>
            <a:pPr algn="l">
              <a:lnSpc>
                <a:spcPct val="112000"/>
              </a:lnSpc>
              <a:tabLst>
                <a:tab pos="1371600" algn="l"/>
                <a:tab pos="8686800" algn="r"/>
              </a:tabLst>
            </a:pPr>
            <a:r>
              <a:rPr lang="ru-RU" sz="1800" b="1" dirty="0" smtClean="0">
                <a:solidFill>
                  <a:srgbClr val="FF0000"/>
                </a:solidFill>
              </a:rPr>
              <a:t>Свой путь продолжил на крест,</a:t>
            </a:r>
          </a:p>
          <a:p>
            <a:pPr algn="l">
              <a:lnSpc>
                <a:spcPct val="112000"/>
              </a:lnSpc>
              <a:tabLst>
                <a:tab pos="1371600" algn="l"/>
                <a:tab pos="8686800" algn="r"/>
              </a:tabLst>
            </a:pPr>
            <a:r>
              <a:rPr lang="ru-RU" sz="1800" b="1" dirty="0" smtClean="0">
                <a:solidFill>
                  <a:srgbClr val="FF0000"/>
                </a:solidFill>
              </a:rPr>
              <a:t>Мой грез забрать.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А </a:t>
            </a:r>
            <a:r>
              <a:rPr lang="ru-RU" sz="1800" b="1" dirty="0" smtClean="0">
                <a:solidFill>
                  <a:srgbClr val="FF0000"/>
                </a:solidFill>
              </a:rPr>
              <a:t>с Креста в царство тьмы,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оттуда </a:t>
            </a:r>
            <a:r>
              <a:rPr lang="ru-RU" sz="1800" b="1" dirty="0" smtClean="0">
                <a:solidFill>
                  <a:srgbClr val="FF0000"/>
                </a:solidFill>
              </a:rPr>
              <a:t>опять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 небеса, чтоб нам сиять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Возношу Тебя Господь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Возношу Тебя, Господь</dc:title>
  <dc:creator>mary</dc:creator>
  <cp:lastModifiedBy>mary</cp:lastModifiedBy>
  <cp:revision>9</cp:revision>
  <dcterms:created xsi:type="dcterms:W3CDTF">2021-04-17T20:23:23Z</dcterms:created>
  <dcterms:modified xsi:type="dcterms:W3CDTF">2021-04-18T20:54:33Z</dcterms:modified>
</cp:coreProperties>
</file>