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0B4B-AD98-44AA-9188-24FC3EE28F26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58B3-BE2F-4178-8FBA-EA0778CE1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0B4B-AD98-44AA-9188-24FC3EE28F26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58B3-BE2F-4178-8FBA-EA0778CE1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0B4B-AD98-44AA-9188-24FC3EE28F26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58B3-BE2F-4178-8FBA-EA0778CE1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0B4B-AD98-44AA-9188-24FC3EE28F26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58B3-BE2F-4178-8FBA-EA0778CE1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0B4B-AD98-44AA-9188-24FC3EE28F26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58B3-BE2F-4178-8FBA-EA0778CE1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0B4B-AD98-44AA-9188-24FC3EE28F26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58B3-BE2F-4178-8FBA-EA0778CE1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0B4B-AD98-44AA-9188-24FC3EE28F26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58B3-BE2F-4178-8FBA-EA0778CE1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0B4B-AD98-44AA-9188-24FC3EE28F26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58B3-BE2F-4178-8FBA-EA0778CE1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0B4B-AD98-44AA-9188-24FC3EE28F26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58B3-BE2F-4178-8FBA-EA0778CE1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0B4B-AD98-44AA-9188-24FC3EE28F26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58B3-BE2F-4178-8FBA-EA0778CE1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0B4B-AD98-44AA-9188-24FC3EE28F26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58B3-BE2F-4178-8FBA-EA0778CE1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90B4B-AD98-44AA-9188-24FC3EE28F26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D58B3-BE2F-4178-8FBA-EA0778CE1B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лагословений пото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328592" cy="548680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Благословений потоки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836712"/>
            <a:ext cx="6984776" cy="5018112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Благословений потоки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обещал ниспослать,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Ближним, чужим и далеким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Радость небесную дать.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Благословенья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 неба польются дождем.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Падают капля за каплей,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Боже, потоков мы ждем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Благословений потоки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освежат, оживят;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Нивы, холмы и дороги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Жизнью опять закипят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Благословений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потоки,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Господи, свыше пошли!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дом Твой введи одиноких,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Словом больных исцели.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Благословений потоки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наполняют весь дом.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Чувствуем наши пороки,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Падаем ниц пред Христом.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Благословений потоки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в Свое время пошлет,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во свете мы ходим,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Он с нами живет.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101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Благословений потоки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БЛАГОСЛОВЕНИЙ ПОТОКИ </dc:title>
  <dc:creator>mary</dc:creator>
  <cp:lastModifiedBy>mary</cp:lastModifiedBy>
  <cp:revision>7</cp:revision>
  <dcterms:created xsi:type="dcterms:W3CDTF">2021-04-21T12:15:31Z</dcterms:created>
  <dcterms:modified xsi:type="dcterms:W3CDTF">2021-04-21T13:44:56Z</dcterms:modified>
</cp:coreProperties>
</file>