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F603-32D4-4A98-9B05-03DACA49F3B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98AF-5421-4FDB-BB6A-9768F1983F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F603-32D4-4A98-9B05-03DACA49F3B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98AF-5421-4FDB-BB6A-9768F1983F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F603-32D4-4A98-9B05-03DACA49F3B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98AF-5421-4FDB-BB6A-9768F1983F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F603-32D4-4A98-9B05-03DACA49F3B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98AF-5421-4FDB-BB6A-9768F1983F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F603-32D4-4A98-9B05-03DACA49F3B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98AF-5421-4FDB-BB6A-9768F1983F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F603-32D4-4A98-9B05-03DACA49F3B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98AF-5421-4FDB-BB6A-9768F1983F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F603-32D4-4A98-9B05-03DACA49F3B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98AF-5421-4FDB-BB6A-9768F1983F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F603-32D4-4A98-9B05-03DACA49F3B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98AF-5421-4FDB-BB6A-9768F1983F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F603-32D4-4A98-9B05-03DACA49F3B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98AF-5421-4FDB-BB6A-9768F1983F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F603-32D4-4A98-9B05-03DACA49F3B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98AF-5421-4FDB-BB6A-9768F1983F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AF603-32D4-4A98-9B05-03DACA49F3B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98AF-5421-4FDB-BB6A-9768F1983F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AF603-32D4-4A98-9B05-03DACA49F3B9}" type="datetimeFigureOut">
              <a:rPr lang="en-US" smtClean="0"/>
              <a:pPr/>
              <a:t>4/1/2021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298AF-5421-4FDB-BB6A-9768F1983F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s Kawan Yang Sejat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32859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Yesus</a:t>
            </a:r>
            <a:r>
              <a:rPr lang="en-US" b="1" dirty="0" smtClean="0"/>
              <a:t> </a:t>
            </a:r>
            <a:r>
              <a:rPr lang="en-US" b="1" dirty="0" err="1"/>
              <a:t>Kawan</a:t>
            </a:r>
            <a:r>
              <a:rPr lang="en-US" b="1" dirty="0"/>
              <a:t> Yang </a:t>
            </a:r>
            <a:r>
              <a:rPr lang="en-US" b="1" dirty="0" err="1"/>
              <a:t>Sejati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5760640" cy="487409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boleh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percuma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berlelah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pasrah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pencobaan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kacau-balau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berputus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berseru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tidak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kelemahanmu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naikkan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Adakah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jiwa-ragamu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Penolong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naikkan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menghibur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105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Yesus Kawan Yang Sejati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Yesus Kawan Yang Sejati </dc:title>
  <dc:creator>mary</dc:creator>
  <cp:lastModifiedBy>mary</cp:lastModifiedBy>
  <cp:revision>5</cp:revision>
  <dcterms:created xsi:type="dcterms:W3CDTF">2021-03-31T15:36:16Z</dcterms:created>
  <dcterms:modified xsi:type="dcterms:W3CDTF">2021-04-01T15:18:13Z</dcterms:modified>
</cp:coreProperties>
</file>