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A1E22-CD7B-4F82-A641-46E4B0286D22}" type="datetimeFigureOut">
              <a:rPr lang="en-US" smtClean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FEF1-607A-4F77-970D-65944063EC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kwetu ni rafi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32048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kwetu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rafiki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4680520" cy="50901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Rafiki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Hwambiwa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Tukiomba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twajikosesha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Twajitweka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vibaya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tulimwomba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maonjo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Haifai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Wakutuhurumia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Atujua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dhaifu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kwendelea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Ujapodharauliwa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Ujaporushwa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wangekudharau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Wapendao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Hukwambata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mikononi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kwetu ni rafiki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kwetu ni rafiki </dc:title>
  <dc:creator>mary</dc:creator>
  <cp:lastModifiedBy>mary</cp:lastModifiedBy>
  <cp:revision>8</cp:revision>
  <dcterms:created xsi:type="dcterms:W3CDTF">2021-03-31T15:48:43Z</dcterms:created>
  <dcterms:modified xsi:type="dcterms:W3CDTF">2021-04-02T18:55:14Z</dcterms:modified>
</cp:coreProperties>
</file>