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C313B-9F07-45CE-886A-C834039CF7A1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0E9F1-CBEC-4004-943F-9B4A4F2DA2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nn du in des Lebens Stürmen bist verzag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476671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600" b="1" dirty="0" smtClean="0"/>
              <a:t>Wenn </a:t>
            </a:r>
            <a:r>
              <a:rPr lang="de-DE" sz="3600" b="1" dirty="0"/>
              <a:t>du in des Lebens Stürmen bist verzagt</a:t>
            </a:r>
            <a:br>
              <a:rPr lang="de-DE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964488" cy="4464496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1.Wenn du in des Lebens Stürmen bist verzagt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dein Herz voll Sorge mutlos bangt und klagt,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zähl die vielen Gnadengaben, denke dran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vergiss im Kummer nicht, was Gott getan!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Zähl die Gnadengaben, denke dran,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was dein Gott dir Gutes hat getan!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Zähl die Gaben, denke täglich dran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vergiss im Kummer nicht, was Gott getan!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2.Wenn du seufzest, von des Lebens Last beschwert,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nach Fried und Ruh dein mattes Herz begehrt,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zähl die vielen Gnadengaben Gottes heut,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er schenkte, die dich machen hocherfreut!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3.Andern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wurden Güter dieser Welt zuteil,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doch ward im Gnadenamte Christi Heil.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Zähl die Gnadengaben, die die Welt nicht kennt!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Freue dich, dass Gott dich noch sein eigen nennt!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4.Drum in allen Nöten, beide, groß und klein,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den Mut nicht sinken! Gott wird mit dir sein.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Friedensboten führen dich hier in der Zeit,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du wirst lobsingen ihm in Herrlichkeit.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179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Wenn du in des Lebens Stürmen bist verzagt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Wenn du in des Lebens Stürmen bist verzagt </dc:title>
  <dc:creator>mary</dc:creator>
  <cp:lastModifiedBy>mary</cp:lastModifiedBy>
  <cp:revision>7</cp:revision>
  <dcterms:created xsi:type="dcterms:W3CDTF">2021-04-10T17:48:48Z</dcterms:created>
  <dcterms:modified xsi:type="dcterms:W3CDTF">2021-04-12T13:19:04Z</dcterms:modified>
</cp:coreProperties>
</file>