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D0F3C-40EF-4D48-8428-0AC90959F225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3DD85-5465-4D08-B80A-D605816C83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lk een vriend is onze Jez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768752" cy="548680"/>
          </a:xfrm>
        </p:spPr>
        <p:txBody>
          <a:bodyPr>
            <a:noAutofit/>
          </a:bodyPr>
          <a:lstStyle/>
          <a:p>
            <a:r>
              <a:rPr lang="nl-NL" sz="4000" b="1" dirty="0" smtClean="0"/>
              <a:t>Welk een vriend is onze Jezus?</a:t>
            </a:r>
            <a:endParaRPr lang="nl-NL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6768752" cy="4392488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Welk een vriend is onze Jezus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onze plaats wil staan!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Welk een voorrecht, dat ik door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  altijd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vrij tot God mag gaan.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Dikwijls derven wij veel vrede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dikwijls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drukt ons zonde neer.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juist omdat wij ’t al niet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brengen  in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’t gebed tot onze Heer.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Leidt de weg soms door verzoeking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dat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hart in ’t strijduur beeft,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gaan wij dan met al ons strijden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tot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 die verlossing geeft.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 een vriend ooit trouwer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wezen  dan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Hij, die ons lijden draagt?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biedt ons aan genezing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Hij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alleen is ‘t, die ons schraagt.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wij zwak, belast,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beladen  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terneer gedrukt door zorg,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dierb’re Heiland, onze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toevlucht  Gij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zijt onze Hulp en Borg.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soms vrienden ons verlaten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gaan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biddend tot de Heer;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zijn armen zijn wij veilig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Hij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verlaat ons nimmermeer.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171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Welk een vriend is onze Jezus?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een vriend hebben we in Jezus</dc:title>
  <dc:creator>mary</dc:creator>
  <cp:lastModifiedBy>mary</cp:lastModifiedBy>
  <cp:revision>6</cp:revision>
  <dcterms:created xsi:type="dcterms:W3CDTF">2021-03-31T16:00:46Z</dcterms:created>
  <dcterms:modified xsi:type="dcterms:W3CDTF">2021-04-02T18:27:45Z</dcterms:modified>
</cp:coreProperties>
</file>