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7DB52-7A7D-4F11-88D0-E41B3ACF5A1F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72BC-C7E6-4E8A-97C7-9F06731297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lken vän vi har 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84576" cy="506487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Vilken </a:t>
            </a:r>
            <a:r>
              <a:rPr lang="sv-SE" b="1" dirty="0"/>
              <a:t>vän vi har i Jesus</a:t>
            </a:r>
            <a:r>
              <a:rPr lang="sv-SE" dirty="0"/>
              <a:t/>
            </a:r>
            <a:br>
              <a:rPr lang="sv-S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336704" cy="5400600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Vilken vän vi ha i Jesus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All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synd och sorg Han bär.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Vilken förmån att i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bönen  Få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gå fram till Honom här!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Ofta vi vår frid förlora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Möda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förutan lön,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Därför att vi icke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bära  Allting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fram till Gud i bön.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Möta frestelser och trångmål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Ter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 livet hårt och kallt,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Bör vi likväl ej förtvivla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Gå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bön till Gud med allt!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Finns väl någon som så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gärna  Delar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 oss bittert är?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känner varje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prövning  Allt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bön till Honom bär!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Är du trött och tyngd av bördor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Plågad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 bekymmer mång?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 din tillflykt då till Jesus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bön ännu en gång!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dig andra vänner svika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Gå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den som trofast är!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Trygg uti Hans starka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armar  Skall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finna vila där.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Vilken vän vi har i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Vilken vän vi har i Jesus </dc:title>
  <dc:creator>mary</dc:creator>
  <cp:lastModifiedBy>mary</cp:lastModifiedBy>
  <cp:revision>7</cp:revision>
  <dcterms:created xsi:type="dcterms:W3CDTF">2021-03-31T15:41:02Z</dcterms:created>
  <dcterms:modified xsi:type="dcterms:W3CDTF">2021-04-01T15:04:35Z</dcterms:modified>
</cp:coreProperties>
</file>