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DCDF-2676-4D9A-BD18-45D1F9D7423F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063B0-15A1-49F8-A4F0-43BF8802D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DCDF-2676-4D9A-BD18-45D1F9D7423F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063B0-15A1-49F8-A4F0-43BF8802D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DCDF-2676-4D9A-BD18-45D1F9D7423F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063B0-15A1-49F8-A4F0-43BF8802D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DCDF-2676-4D9A-BD18-45D1F9D7423F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063B0-15A1-49F8-A4F0-43BF8802D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DCDF-2676-4D9A-BD18-45D1F9D7423F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063B0-15A1-49F8-A4F0-43BF8802D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DCDF-2676-4D9A-BD18-45D1F9D7423F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063B0-15A1-49F8-A4F0-43BF8802D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DCDF-2676-4D9A-BD18-45D1F9D7423F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063B0-15A1-49F8-A4F0-43BF8802D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DCDF-2676-4D9A-BD18-45D1F9D7423F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063B0-15A1-49F8-A4F0-43BF8802D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DCDF-2676-4D9A-BD18-45D1F9D7423F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063B0-15A1-49F8-A4F0-43BF8802D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DCDF-2676-4D9A-BD18-45D1F9D7423F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063B0-15A1-49F8-A4F0-43BF8802D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DCDF-2676-4D9A-BD18-45D1F9D7423F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063B0-15A1-49F8-A4F0-43BF8802D8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5DCDF-2676-4D9A-BD18-45D1F9D7423F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063B0-15A1-49F8-A4F0-43BF8802D8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han Pimpinlah 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680520" cy="4618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Tuhan</a:t>
            </a:r>
            <a:r>
              <a:rPr lang="en-US" b="1" dirty="0" smtClean="0"/>
              <a:t> </a:t>
            </a:r>
            <a:r>
              <a:rPr lang="en-US" b="1" dirty="0" err="1"/>
              <a:t>Pimpinlah</a:t>
            </a:r>
            <a:r>
              <a:rPr lang="en-US" b="1" dirty="0"/>
              <a:t> </a:t>
            </a:r>
            <a:r>
              <a:rPr lang="en-US" b="1" dirty="0" err="1"/>
              <a:t>Aku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5400600" cy="554461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1.Tuhan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agar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tersesat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Pimpin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aku</a:t>
            </a:r>
            <a:r>
              <a:rPr lang="en-US" sz="2000" b="1" dirty="0" smtClean="0">
                <a:solidFill>
                  <a:srgbClr val="FF0000"/>
                </a:solidFill>
              </a:rPr>
              <a:t>, agar '</a:t>
            </a:r>
            <a:r>
              <a:rPr lang="en-US" sz="2000" b="1" dirty="0" err="1" smtClean="0">
                <a:solidFill>
                  <a:srgbClr val="FF0000"/>
                </a:solidFill>
              </a:rPr>
              <a:t>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tak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tersesat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melewati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hidupku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sampai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tiba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sorga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2.Saat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ombak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menerpa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melindungiku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tenanglah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3.Tuhan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pimpinlah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berlalu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air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terhapus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67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Tuhan Pimpinlah Aku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Tuhan Pimpinlah Aku </dc:title>
  <dc:creator>mary</dc:creator>
  <cp:lastModifiedBy>mary</cp:lastModifiedBy>
  <cp:revision>6</cp:revision>
  <dcterms:created xsi:type="dcterms:W3CDTF">2021-04-29T14:30:44Z</dcterms:created>
  <dcterms:modified xsi:type="dcterms:W3CDTF">2021-04-29T15:40:41Z</dcterms:modified>
</cp:coreProperties>
</file>