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10DB-722D-4A42-AC74-75F72DB45B6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581F-FFDB-43E7-B38B-63AAAF19FF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10DB-722D-4A42-AC74-75F72DB45B6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581F-FFDB-43E7-B38B-63AAAF19FF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10DB-722D-4A42-AC74-75F72DB45B6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581F-FFDB-43E7-B38B-63AAAF19FF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10DB-722D-4A42-AC74-75F72DB45B6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581F-FFDB-43E7-B38B-63AAAF19FF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10DB-722D-4A42-AC74-75F72DB45B6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581F-FFDB-43E7-B38B-63AAAF19FF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10DB-722D-4A42-AC74-75F72DB45B6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581F-FFDB-43E7-B38B-63AAAF19FF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10DB-722D-4A42-AC74-75F72DB45B6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581F-FFDB-43E7-B38B-63AAAF19FF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10DB-722D-4A42-AC74-75F72DB45B6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581F-FFDB-43E7-B38B-63AAAF19FF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10DB-722D-4A42-AC74-75F72DB45B6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581F-FFDB-43E7-B38B-63AAAF19FF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10DB-722D-4A42-AC74-75F72DB45B6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581F-FFDB-43E7-B38B-63AAAF19FF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10DB-722D-4A42-AC74-75F72DB45B6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581F-FFDB-43E7-B38B-63AAAF19FF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110DB-722D-4A42-AC74-75F72DB45B6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1581F-FFDB-43E7-B38B-63AAAF19FF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Nombre Levantar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896544" cy="3898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 err="1"/>
              <a:t>Nombre</a:t>
            </a:r>
            <a:r>
              <a:rPr lang="en-US" b="1" dirty="0"/>
              <a:t> </a:t>
            </a:r>
            <a:r>
              <a:rPr lang="en-US" b="1" dirty="0" err="1"/>
              <a:t>Levantaré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764704"/>
            <a:ext cx="3816424" cy="4824536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nombre levantaré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deleito en adorarte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agradezco que en mi vida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vinieras a salvarme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Dejaste el trono para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Mostrarnos la luz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De tu trono a la cruz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Y mi deuda pagar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De la cruz a morir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De la muerte a tu trono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Tu nombre yo levantaré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Tu Nombre Levantaré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Tu Nombre Levantaré </dc:title>
  <dc:creator>mary</dc:creator>
  <cp:lastModifiedBy>mary</cp:lastModifiedBy>
  <cp:revision>6</cp:revision>
  <dcterms:created xsi:type="dcterms:W3CDTF">2021-04-17T20:25:00Z</dcterms:created>
  <dcterms:modified xsi:type="dcterms:W3CDTF">2021-04-19T20:03:13Z</dcterms:modified>
</cp:coreProperties>
</file>