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532E7-84E9-44CB-A2AF-B9B8F9189351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5F664-D9B0-4FBF-B329-ED17CA4B95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1" y="0"/>
            <a:ext cx="912881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u divinal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248472" cy="476672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Teu divinal amor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4824536" cy="3528392"/>
          </a:xfrm>
        </p:spPr>
        <p:txBody>
          <a:bodyPr numCol="1">
            <a:noAutofit/>
          </a:bodyPr>
          <a:lstStyle/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divinal amor veio me buscar;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com gratidão quero consagrar.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Aceita, meu Senhor, de um grato pecador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Tributo de louvor, dado com fervor.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Atende</a:t>
            </a:r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meu Jesus, essa petição;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Tão débil sou, e mau é meu coração.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nome a exaltar, a nova a publicar,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reino a dilatar, vem-me habilitar.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dá-me mais paixão de um amor real,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te servir e ser muito mais leal!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almas a ganhar, sempre na luz a andar,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os filhos teus a amar, vem-me habilitar.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</a:t>
            </a:r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que sou, Senhor, eu te votarei;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mundo vil e mau nunca mais serei;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rosto quando vir, amor no céu luzir,</a:t>
            </a:r>
          </a:p>
          <a:p>
            <a:pPr algn="l"/>
            <a:r>
              <a:rPr lang="pt-BR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glória do porvir vou enfim fruir.</a:t>
            </a:r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4128" y="7647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144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Teu divinal amor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Teu divinal amor  </dc:title>
  <dc:creator>mary</dc:creator>
  <cp:lastModifiedBy>mary</cp:lastModifiedBy>
  <cp:revision>6</cp:revision>
  <dcterms:created xsi:type="dcterms:W3CDTF">2021-04-28T12:34:16Z</dcterms:created>
  <dcterms:modified xsi:type="dcterms:W3CDTF">2021-04-29T13:09:16Z</dcterms:modified>
</cp:coreProperties>
</file>