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0F2F-4882-431D-ACAF-9E187890B772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4D459-0DA9-4B6B-8CAD-40B33E302A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, j’élève ton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90465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Seigneur</a:t>
            </a:r>
            <a:r>
              <a:rPr lang="en-US" b="1" dirty="0"/>
              <a:t>, </a:t>
            </a:r>
            <a:r>
              <a:rPr lang="en-US" b="1" dirty="0" err="1"/>
              <a:t>j’élève</a:t>
            </a:r>
            <a:r>
              <a:rPr lang="en-US" b="1" dirty="0"/>
              <a:t> ton nom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836712"/>
            <a:ext cx="3632448" cy="501811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j’élève ton nom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J’aime chanter tes louanges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venu me sauver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bonheur de te connaître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es descendu sur terre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Pour me chercher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De la terre jusqu’à la Croix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Pour me sauver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De la Croix jusqu’au tombeau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Et du tombeau jusqu’au Ciel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Seigneur, j’élève ton nom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Seigneur, j’élève ton nom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Seigneur, j’élève ton nom </dc:title>
  <dc:creator>mary</dc:creator>
  <cp:lastModifiedBy>mary</cp:lastModifiedBy>
  <cp:revision>4</cp:revision>
  <dcterms:created xsi:type="dcterms:W3CDTF">2021-04-17T20:20:07Z</dcterms:created>
  <dcterms:modified xsi:type="dcterms:W3CDTF">2021-04-19T20:13:04Z</dcterms:modified>
</cp:coreProperties>
</file>