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2235-8956-4C13-B0EE-734BE00DE9D6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2279-B0D5-43DA-8530-D6A026BCB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2235-8956-4C13-B0EE-734BE00DE9D6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2279-B0D5-43DA-8530-D6A026BCB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2235-8956-4C13-B0EE-734BE00DE9D6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2279-B0D5-43DA-8530-D6A026BCB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2235-8956-4C13-B0EE-734BE00DE9D6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2279-B0D5-43DA-8530-D6A026BCB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2235-8956-4C13-B0EE-734BE00DE9D6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2279-B0D5-43DA-8530-D6A026BCB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2235-8956-4C13-B0EE-734BE00DE9D6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2279-B0D5-43DA-8530-D6A026BCB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2235-8956-4C13-B0EE-734BE00DE9D6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2279-B0D5-43DA-8530-D6A026BCB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2235-8956-4C13-B0EE-734BE00DE9D6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2279-B0D5-43DA-8530-D6A026BCB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2235-8956-4C13-B0EE-734BE00DE9D6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2279-B0D5-43DA-8530-D6A026BCB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2235-8956-4C13-B0EE-734BE00DE9D6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2279-B0D5-43DA-8530-D6A026BCB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2235-8956-4C13-B0EE-734BE00DE9D6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2279-B0D5-43DA-8530-D6A026BCB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62235-8956-4C13-B0EE-734BE00DE9D6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B2279-B0D5-43DA-8530-D6A026BCBB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ing for m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eking for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456384" cy="47667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Seeking for 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8532440" cy="583264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Jesus,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Saviour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to Bethlehem came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Born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a manger to sorrow and shame;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it was wonderful — blest be His name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Seeking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me, for me!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Seeking for me! For 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Seeking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me! For me!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it was wonderful — blest be His name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Seeking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me, for me!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Jesus,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Saviour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on Calvary’s tree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Paid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great debt and my soul He set free;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it was wonderful — how could it 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 Dying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me, for me!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Dying for me! For 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Dying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me! For me!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it was wonderful — how could it 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 Dying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me, for me!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Jesus,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Saviour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the same as of old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While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wand’ring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afar from the fold,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Gently and long did He plead with my soul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Calling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me, for me!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Calling for me! For 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Calling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me! For me!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Gently and long did He plead with my soul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Calling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me, for me!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Jesus,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Saviour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shall come from on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high, Sweet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the promise as weary years fly;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I shall see Him descending the sky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Coming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me, for me!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Coming for me! For 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Coming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me! For me!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I shall see Him descending the sky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Coming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me, for me!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285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Seeking for 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Seeking for me</dc:title>
  <dc:creator>mary</dc:creator>
  <cp:lastModifiedBy>mary</cp:lastModifiedBy>
  <cp:revision>5</cp:revision>
  <dcterms:created xsi:type="dcterms:W3CDTF">2021-04-14T14:46:12Z</dcterms:created>
  <dcterms:modified xsi:type="dcterms:W3CDTF">2021-04-14T17:03:16Z</dcterms:modified>
</cp:coreProperties>
</file>