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9C3F-5A33-4AFB-8A3F-FE1D28BE0E0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95FA-F138-46DC-9DB2-9A36C26D5A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9C3F-5A33-4AFB-8A3F-FE1D28BE0E0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95FA-F138-46DC-9DB2-9A36C26D5A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9C3F-5A33-4AFB-8A3F-FE1D28BE0E0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95FA-F138-46DC-9DB2-9A36C26D5A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9C3F-5A33-4AFB-8A3F-FE1D28BE0E0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95FA-F138-46DC-9DB2-9A36C26D5A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9C3F-5A33-4AFB-8A3F-FE1D28BE0E0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95FA-F138-46DC-9DB2-9A36C26D5A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9C3F-5A33-4AFB-8A3F-FE1D28BE0E0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95FA-F138-46DC-9DB2-9A36C26D5A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9C3F-5A33-4AFB-8A3F-FE1D28BE0E0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95FA-F138-46DC-9DB2-9A36C26D5A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9C3F-5A33-4AFB-8A3F-FE1D28BE0E0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95FA-F138-46DC-9DB2-9A36C26D5A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9C3F-5A33-4AFB-8A3F-FE1D28BE0E0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95FA-F138-46DC-9DB2-9A36C26D5A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9C3F-5A33-4AFB-8A3F-FE1D28BE0E0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95FA-F138-46DC-9DB2-9A36C26D5A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9C3F-5A33-4AFB-8A3F-FE1D28BE0E0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95FA-F138-46DC-9DB2-9A36C26D5A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F9C3F-5A33-4AFB-8A3F-FE1D28BE0E0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795FA-F138-46DC-9DB2-9A36C26D5A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hục Hưng Tâm Hồ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040560" cy="576064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Phục Hưng Tâm Hồn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7992888" cy="4608512"/>
          </a:xfrm>
        </p:spPr>
        <p:txBody>
          <a:bodyPr numCol="2"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Ngợi tôn Cha thiêng liêng,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Hằng yêu thương tôi vô biên,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Từng ban Jê-sus chết thay,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Đã sống sau thăng thiên.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Ha-lê-lu-gia! Kính khen Jê-sus,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Ha-lê-lu-gia! A-men. Ha-lê-lu-gia!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Kính khen Jê-sus,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Dức dấy chúng tôi hoài. A-men.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Ngợi tôn Cha cao sang,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Từng ban Thánh Linh chân quang,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Dạy Jê-sus cho chúng tôi,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Đuổi tối tăm tiêu tan.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Ngợi tôn Cha cao minh,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Về Chiên Con xưa hi sinh,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Từng mang bao gian ác tôi,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Phiếu trắng trong tâm linh.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Phục hưng tâm tôi luôn,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Cầu Cha ban ơn yêu thương,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Hằng nhen tâm tôi cháy thêm,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Tỏa ngát bao thiên hương.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Ngợi tôn Cha khoan-nhân,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Chuộc-mua tôi nên thiên-dân,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Tìm đưa tôi lên hải-tân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Dẫn dắt trong linh-ân.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161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Phục Hưng Tâm Hồn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Phục Hưng Tâm Hồn</dc:title>
  <dc:creator>mary</dc:creator>
  <cp:lastModifiedBy>mary</cp:lastModifiedBy>
  <cp:revision>5</cp:revision>
  <dcterms:created xsi:type="dcterms:W3CDTF">2021-04-27T19:46:04Z</dcterms:created>
  <dcterms:modified xsi:type="dcterms:W3CDTF">2021-04-27T20:41:01Z</dcterms:modified>
</cp:coreProperties>
</file>