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2117-936D-4ADD-A4E6-B956910FCB27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F69A-237E-47CE-A30C-8FF4DD20C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at a Friend We Have in Jesus1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re Wo lani bi Jes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4248472" cy="578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pl-PL" b="1" dirty="0" smtClean="0"/>
              <a:t>Ore </a:t>
            </a:r>
            <a:r>
              <a:rPr lang="pl-PL" b="1" dirty="0"/>
              <a:t>Wo lani bi Jesu</a:t>
            </a:r>
            <a:br>
              <a:rPr lang="pl-PL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4608512" cy="4802088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Ore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l’ani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Jesu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banuje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Anfani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lo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bayi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lati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gbadura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Alafia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pupo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l’a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nsonu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Tori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gbogbo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nkan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s’adura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niwaju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Idanwo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fun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bi? A ha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nni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wahala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bi?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gbodo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 ’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nu;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gbadura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Oluwa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s’oloto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orebi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ole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daro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Jesu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ailera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gbadura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s’Oluwa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nwo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l’orun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bi,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aniyan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fun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Olugbala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je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gbadura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s’Oluwa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Awon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ore ha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Sa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gbadura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s’Oluwa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gbe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soke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lapa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re, Iwo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itunu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Ore Wo lani bi Jesu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Ore Wo lani bi Jesu </dc:title>
  <dc:creator>mary</dc:creator>
  <cp:lastModifiedBy>mary</cp:lastModifiedBy>
  <cp:revision>7</cp:revision>
  <dcterms:created xsi:type="dcterms:W3CDTF">2021-03-31T15:49:28Z</dcterms:created>
  <dcterms:modified xsi:type="dcterms:W3CDTF">2021-04-03T17:22:50Z</dcterms:modified>
</cp:coreProperties>
</file>