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84650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3A3B6-4D06-4E21-B527-28342CC7C2B8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AF234-0672-47BD-983D-CF22B7031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sol potes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69450"/>
            <a:ext cx="345638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Oh, sol </a:t>
            </a:r>
            <a:r>
              <a:rPr lang="en-US" b="1" dirty="0" err="1" smtClean="0"/>
              <a:t>potessi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41280"/>
            <a:ext cx="6336704" cy="6048672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Oh, sol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potessi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con parole,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L'amor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del  Padre in ciel  narrar,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alto del sole, P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immenso  dell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immenso mar.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Lungi  dal  ben, lungi  dal  ver , L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uomo vivea  quaggi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ù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grande Amor, qual Redentor Iddio mando Ges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ù.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Ritornello: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Grande</a:t>
            </a:r>
            <a:r>
              <a:rPr lang="it-IT" sz="1800" b="1" dirty="0" smtClean="0">
                <a:solidFill>
                  <a:srgbClr val="FF0000"/>
                </a:solidFill>
              </a:rPr>
              <a:t>, Divin, sublime amor, Mai  spiegare potr</a:t>
            </a:r>
            <a:r>
              <a:rPr lang="en-US" sz="1800" b="1" dirty="0" smtClean="0">
                <a:solidFill>
                  <a:srgbClr val="FF0000"/>
                </a:solidFill>
              </a:rPr>
              <a:t>ò</a:t>
            </a:r>
            <a:r>
              <a:rPr lang="it-IT" sz="18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Un d</a:t>
            </a:r>
            <a:r>
              <a:rPr lang="en-US" sz="1800" b="1" dirty="0" smtClean="0">
                <a:solidFill>
                  <a:srgbClr val="FF0000"/>
                </a:solidFill>
              </a:rPr>
              <a:t>ì  </a:t>
            </a:r>
            <a:r>
              <a:rPr lang="it-IT" sz="1800" b="1" dirty="0" smtClean="0">
                <a:solidFill>
                  <a:srgbClr val="FF0000"/>
                </a:solidFill>
              </a:rPr>
              <a:t>nel ciel, Soltanto allor, Sapr</a:t>
            </a:r>
            <a:r>
              <a:rPr lang="en-US" sz="1800" b="1" dirty="0" smtClean="0">
                <a:solidFill>
                  <a:srgbClr val="FF0000"/>
                </a:solidFill>
              </a:rPr>
              <a:t>ò</a:t>
            </a:r>
            <a:r>
              <a:rPr lang="it-IT" sz="1800" b="1" dirty="0" smtClean="0">
                <a:solidFill>
                  <a:srgbClr val="FF0000"/>
                </a:solidFill>
              </a:rPr>
              <a:t> perch</a:t>
            </a:r>
            <a:r>
              <a:rPr lang="it-IT" sz="1800" b="1" dirty="0" smtClean="0">
                <a:solidFill>
                  <a:srgbClr val="FF0000"/>
                </a:solidFill>
              </a:rPr>
              <a:t>é</a:t>
            </a:r>
            <a:r>
              <a:rPr lang="it-IT" sz="1800" b="1" dirty="0" smtClean="0">
                <a:solidFill>
                  <a:srgbClr val="FF0000"/>
                </a:solidFill>
              </a:rPr>
              <a:t> Ei  m</a:t>
            </a:r>
            <a:r>
              <a:rPr lang="it-IT" sz="1800" b="1" dirty="0" smtClean="0">
                <a:solidFill>
                  <a:srgbClr val="FF0000"/>
                </a:solidFill>
              </a:rPr>
              <a:t>'</a:t>
            </a:r>
            <a:r>
              <a:rPr lang="it-IT" sz="1800" b="1" dirty="0" smtClean="0">
                <a:solidFill>
                  <a:srgbClr val="FF0000"/>
                </a:solidFill>
              </a:rPr>
              <a:t>am</a:t>
            </a:r>
            <a:r>
              <a:rPr lang="en-US" sz="1800" b="1" dirty="0" smtClean="0">
                <a:solidFill>
                  <a:srgbClr val="FF0000"/>
                </a:solidFill>
              </a:rPr>
              <a:t>ò</a:t>
            </a:r>
            <a:endParaRPr lang="it-IT" sz="1800" b="1" dirty="0">
              <a:solidFill>
                <a:srgbClr val="FF0000"/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Come una nuvola che appare , Nel  cielo, ma poi  non 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più.</a:t>
            </a: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Tutto nel suo fatal andare,  Passa ed avr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 fine  quaggiù.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Dio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L'amor, rimane ognor, Certo non pu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mutar: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Salvare Ei  vuol, l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uomo dal duol,  Pace e  Gioia donar.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Se pergamena fosse il Cielo , E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inchiostro l‘acqua  d‘ogni  mar. 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‘erba,penna ogni suo stelo, Ed ogni uomo atto a narrar.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Giammai potran di Dio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L'amor, Farci compreder  com‘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chi a Christo dona il cuore,  Lo pu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ò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gustar per f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sol potessi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sol potessi</dc:title>
  <dc:creator>mary</dc:creator>
  <cp:lastModifiedBy>mary</cp:lastModifiedBy>
  <cp:revision>35</cp:revision>
  <dcterms:created xsi:type="dcterms:W3CDTF">2021-04-09T15:43:04Z</dcterms:created>
  <dcterms:modified xsi:type="dcterms:W3CDTF">2021-04-09T17:58:19Z</dcterms:modified>
</cp:coreProperties>
</file>