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9E0FC-C0F7-44A5-B078-143E5F41B08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B14F0-F086-4C2A-851A-9359D34824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Yesus Kasih-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4104456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</a:t>
            </a:r>
            <a:r>
              <a:rPr lang="en-US" b="1" dirty="0"/>
              <a:t>,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Kasih</a:t>
            </a:r>
            <a:r>
              <a:rPr lang="en-US" b="1" dirty="0"/>
              <a:t>-Mu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144000" cy="410445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persembahkan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luruh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kugenapkan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kus'rahkan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rimalah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memikul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seperti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kunyatakan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kuabdikan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kumenangkan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4.Segala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pemb'rian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K'lak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memandang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105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O, Yesus Kasih-Mu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O, Yesus Kasih-Mu </dc:title>
  <dc:creator>mary</dc:creator>
  <cp:lastModifiedBy>mary</cp:lastModifiedBy>
  <cp:revision>9</cp:revision>
  <dcterms:created xsi:type="dcterms:W3CDTF">2021-04-28T12:08:49Z</dcterms:created>
  <dcterms:modified xsi:type="dcterms:W3CDTF">2021-04-29T12:56:47Z</dcterms:modified>
</cp:coreProperties>
</file>