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C401B-BA32-4881-944C-D6BADFEE8FE3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A615C-5D8B-48A7-AC8D-12BB91562B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mbahin Na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17646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Sambahin</a:t>
            </a:r>
            <a:r>
              <a:rPr lang="en-US" b="1" dirty="0" smtClean="0"/>
              <a:t> </a:t>
            </a:r>
            <a:r>
              <a:rPr lang="en-US" b="1" dirty="0" err="1" smtClean="0"/>
              <a:t>Natin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690" y="836712"/>
            <a:ext cx="9361040" cy="468052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Kanlunga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Laong-Panahon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Ipamalita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nadaram’tan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Karwahe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mayrong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Sapanganorin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Hagupit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Sandaigdigang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Nakamamangha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lumikha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takda’y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binalot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Malawak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pagkalinga’y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Dima’hahambing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Pumapai’lanlang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Nagiging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Iniuulan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Taongmahina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OD’yos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kaligtasan.Amen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Sambahin Natin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Sambahin Natin </dc:title>
  <dc:creator>mary</dc:creator>
  <cp:lastModifiedBy>mary</cp:lastModifiedBy>
  <cp:revision>20</cp:revision>
  <dcterms:created xsi:type="dcterms:W3CDTF">2020-10-26T16:30:11Z</dcterms:created>
  <dcterms:modified xsi:type="dcterms:W3CDTF">2021-04-12T19:37:06Z</dcterms:modified>
</cp:coreProperties>
</file>