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81CB-ED07-4CC5-9FB8-E6424218BC7A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2CEE-A29F-4A3E-ADDD-109700E4E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81CB-ED07-4CC5-9FB8-E6424218BC7A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2CEE-A29F-4A3E-ADDD-109700E4E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81CB-ED07-4CC5-9FB8-E6424218BC7A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2CEE-A29F-4A3E-ADDD-109700E4E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81CB-ED07-4CC5-9FB8-E6424218BC7A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2CEE-A29F-4A3E-ADDD-109700E4E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81CB-ED07-4CC5-9FB8-E6424218BC7A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2CEE-A29F-4A3E-ADDD-109700E4E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81CB-ED07-4CC5-9FB8-E6424218BC7A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2CEE-A29F-4A3E-ADDD-109700E4E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81CB-ED07-4CC5-9FB8-E6424218BC7A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2CEE-A29F-4A3E-ADDD-109700E4E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81CB-ED07-4CC5-9FB8-E6424218BC7A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2CEE-A29F-4A3E-ADDD-109700E4E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81CB-ED07-4CC5-9FB8-E6424218BC7A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2CEE-A29F-4A3E-ADDD-109700E4E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81CB-ED07-4CC5-9FB8-E6424218BC7A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2CEE-A29F-4A3E-ADDD-109700E4E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081CB-ED07-4CC5-9FB8-E6424218BC7A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72CEE-A29F-4A3E-ADDD-109700E4EC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081CB-ED07-4CC5-9FB8-E6424218BC7A}" type="datetimeFigureOut">
              <a:rPr lang="en-US" smtClean="0"/>
              <a:pPr/>
              <a:t>4/9/2021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72CEE-A29F-4A3E-ADDD-109700E4ECB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 크신 하나님의 사랑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 Gottes Lie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240360" cy="4766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O </a:t>
            </a:r>
            <a:r>
              <a:rPr lang="en-US" b="1" dirty="0" err="1"/>
              <a:t>Gottes</a:t>
            </a:r>
            <a:r>
              <a:rPr lang="en-US" b="1" dirty="0"/>
              <a:t> </a:t>
            </a:r>
            <a:r>
              <a:rPr lang="en-US" b="1" dirty="0" err="1"/>
              <a:t>Lieb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476672"/>
            <a:ext cx="6696744" cy="5976664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Gottes Lieb, so groß und weit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wer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kann dich wohl beschreiben heut?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 reichst bis zu dem höchsten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Stern  und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bist der tiefsten Höll nicht fern.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Für Menschen, die bedrückt von Sünd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Gott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gab den Sohn als Opfer hin,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versöhnte sie durch Jesu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Blut  und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brachte ihnen ew’ge Ruh.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O Gottes Lieb, so groß, so stark</a:t>
            </a:r>
            <a:r>
              <a:rPr lang="de-DE" sz="1600" b="1" dirty="0" smtClean="0">
                <a:solidFill>
                  <a:srgbClr val="FF0000"/>
                </a:solidFill>
              </a:rPr>
              <a:t>,  so </a:t>
            </a:r>
            <a:r>
              <a:rPr lang="de-DE" sz="1600" b="1" dirty="0" smtClean="0">
                <a:solidFill>
                  <a:srgbClr val="FF0000"/>
                </a:solidFill>
              </a:rPr>
              <a:t>mild, so sanft und rein.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Wir werden ewig preisen </a:t>
            </a:r>
            <a:r>
              <a:rPr lang="de-DE" sz="1600" b="1" dirty="0" smtClean="0">
                <a:solidFill>
                  <a:srgbClr val="FF0000"/>
                </a:solidFill>
              </a:rPr>
              <a:t>dich  mit </a:t>
            </a:r>
            <a:r>
              <a:rPr lang="de-DE" sz="1600" b="1" dirty="0" smtClean="0">
                <a:solidFill>
                  <a:srgbClr val="FF0000"/>
                </a:solidFill>
              </a:rPr>
              <a:t>Engeln im Verein.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 einst vorbei die Erdenzeit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kein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ird’scher Thron mehr steht noch Reich.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Menschen, die versäumt das Heil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zu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Felsen, Hügeln, Bergen schrei’n.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 dann die Liebe Gottes reicht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die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unermeßlich ist noch heut’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jedem sündigen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Menschenkind  von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Sünden hier Erlösung bringt.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könnten alle Menschen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schon  begreifen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Gottes Lieb im Sohn,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wären sie als Schreiber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gut  zu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schildern, was die Liebe tut,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 wär zu klein das Himmelszelt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zu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fassen, was die ganze Welt</a:t>
            </a: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 sagen hätt von Gottes Lieb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die </a:t>
            </a: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Seinen Sohn com Himmel trieb.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193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O Gottes Lieb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O Gottes Lieb </dc:title>
  <dc:creator>mary</dc:creator>
  <cp:lastModifiedBy>mary</cp:lastModifiedBy>
  <cp:revision>4</cp:revision>
  <dcterms:created xsi:type="dcterms:W3CDTF">2021-04-08T20:30:20Z</dcterms:created>
  <dcterms:modified xsi:type="dcterms:W3CDTF">2021-04-09T17:11:40Z</dcterms:modified>
</cp:coreProperties>
</file>