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79267-10FE-4C1E-8E89-39C1276D5B90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AEEEF-EE00-41FA-AA62-8B0D3864B1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ott, sei gelob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17646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Gott</a:t>
            </a:r>
            <a:r>
              <a:rPr lang="en-US" b="1" dirty="0" smtClean="0"/>
              <a:t>, </a:t>
            </a:r>
            <a:r>
              <a:rPr lang="en-US" b="1" dirty="0" err="1" smtClean="0"/>
              <a:t>sei</a:t>
            </a:r>
            <a:r>
              <a:rPr lang="en-US" b="1" dirty="0" smtClean="0"/>
              <a:t> </a:t>
            </a:r>
            <a:r>
              <a:rPr lang="en-US" b="1" dirty="0" err="1" smtClean="0"/>
              <a:t>gelobt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680520" cy="5904656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 Gott, sei gelobt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die Liebe im Sohn,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mit Blut uns erwarb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dann aufstieg zum Thron!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smtClean="0">
                <a:solidFill>
                  <a:srgbClr val="FF0000"/>
                </a:solidFill>
              </a:rPr>
              <a:t>Refrain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Halleluja, sei gepriesen, Halleluja,Amen!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Halleluja, sei </a:t>
            </a:r>
            <a:r>
              <a:rPr lang="de-DE" sz="1800" b="1" dirty="0" smtClean="0">
                <a:solidFill>
                  <a:srgbClr val="FF0000"/>
                </a:solidFill>
              </a:rPr>
              <a:t>gepriesen! Herr</a:t>
            </a:r>
            <a:r>
              <a:rPr lang="de-DE" sz="1800" b="1" dirty="0" smtClean="0">
                <a:solidFill>
                  <a:srgbClr val="FF0000"/>
                </a:solidFill>
              </a:rPr>
              <a:t>, segne uns jetzt!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 Gott, sei gelobt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den Heiligen Geist,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zum Heiland uns führt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dann himmelwärts weist.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3.Lob, Ehre und Preis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für immer gebracht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dir, dem Lamm, das von Sünde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 selig gemacht.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Gott, sei gelobt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Gott, sei gelobt</dc:title>
  <dc:creator>mary</dc:creator>
  <cp:lastModifiedBy>mary</cp:lastModifiedBy>
  <cp:revision>9</cp:revision>
  <dcterms:created xsi:type="dcterms:W3CDTF">2021-04-26T14:42:16Z</dcterms:created>
  <dcterms:modified xsi:type="dcterms:W3CDTF">2021-04-26T17:09:01Z</dcterms:modified>
</cp:coreProperties>
</file>