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13AC-2E1A-4CDE-AAC4-345CCDAF746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59A4-C3B7-4E00-AC52-AC191B375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13AC-2E1A-4CDE-AAC4-345CCDAF746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59A4-C3B7-4E00-AC52-AC191B375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13AC-2E1A-4CDE-AAC4-345CCDAF746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59A4-C3B7-4E00-AC52-AC191B375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13AC-2E1A-4CDE-AAC4-345CCDAF746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59A4-C3B7-4E00-AC52-AC191B375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13AC-2E1A-4CDE-AAC4-345CCDAF746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59A4-C3B7-4E00-AC52-AC191B375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13AC-2E1A-4CDE-AAC4-345CCDAF746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59A4-C3B7-4E00-AC52-AC191B375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13AC-2E1A-4CDE-AAC4-345CCDAF746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59A4-C3B7-4E00-AC52-AC191B375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13AC-2E1A-4CDE-AAC4-345CCDAF746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59A4-C3B7-4E00-AC52-AC191B375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13AC-2E1A-4CDE-AAC4-345CCDAF746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59A4-C3B7-4E00-AC52-AC191B375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13AC-2E1A-4CDE-AAC4-345CCDAF746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59A4-C3B7-4E00-AC52-AC191B375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13AC-2E1A-4CDE-AAC4-345CCDAF746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59A4-C3B7-4E00-AC52-AC191B375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13AC-2E1A-4CDE-AAC4-345CCDAF746B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B59A4-C3B7-4E00-AC52-AC191B375C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ächtige Ströme des Sege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112568" cy="434479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200" b="1" dirty="0" err="1" smtClean="0"/>
              <a:t>Mächtige</a:t>
            </a:r>
            <a:r>
              <a:rPr lang="en-US" sz="3200" b="1" dirty="0" smtClean="0"/>
              <a:t> </a:t>
            </a:r>
            <a:r>
              <a:rPr lang="en-US" sz="3200" b="1" dirty="0" err="1"/>
              <a:t>Ströme</a:t>
            </a:r>
            <a:r>
              <a:rPr lang="en-US" sz="3200" b="1" dirty="0"/>
              <a:t> des </a:t>
            </a:r>
            <a:r>
              <a:rPr lang="en-US" sz="3200" b="1" dirty="0" err="1"/>
              <a:t>Segens</a:t>
            </a:r>
            <a:r>
              <a:rPr lang="en-US" sz="3200" b="1" dirty="0"/>
              <a:t/>
            </a:r>
            <a:br>
              <a:rPr lang="en-US" sz="3200" b="1" dirty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784" y="404664"/>
            <a:ext cx="3888432" cy="5616624"/>
          </a:xfrm>
        </p:spPr>
        <p:txBody>
          <a:bodyPr>
            <a:noAutofit/>
          </a:bodyPr>
          <a:lstStyle/>
          <a:p>
            <a:pPr algn="l"/>
            <a:r>
              <a:rPr lang="de-DE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Mächtige Ströme des Segens!</a:t>
            </a:r>
          </a:p>
          <a:p>
            <a:pPr algn="l"/>
            <a:r>
              <a:rPr lang="de-DE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 sie durchfluten die Welt!</a:t>
            </a:r>
          </a:p>
          <a:p>
            <a:pPr algn="l"/>
            <a:r>
              <a:rPr lang="de-DE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Sende die Zeit der Erquickung,</a:t>
            </a:r>
          </a:p>
          <a:p>
            <a:pPr algn="l"/>
            <a:r>
              <a:rPr lang="de-DE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labe das dürstende Feld!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900" b="1" dirty="0" smtClean="0">
                <a:solidFill>
                  <a:srgbClr val="FF0000"/>
                </a:solidFill>
              </a:rPr>
              <a:t>Ref.</a:t>
            </a:r>
          </a:p>
          <a:p>
            <a:pPr algn="l"/>
            <a:r>
              <a:rPr lang="de-DE" sz="1900" b="1" dirty="0" smtClean="0">
                <a:solidFill>
                  <a:srgbClr val="FF0000"/>
                </a:solidFill>
              </a:rPr>
              <a:t> Mächtige, mächtige Ströme!</a:t>
            </a:r>
          </a:p>
          <a:p>
            <a:pPr algn="l"/>
            <a:r>
              <a:rPr lang="de-DE" sz="1900" b="1" dirty="0" smtClean="0">
                <a:solidFill>
                  <a:srgbClr val="FF0000"/>
                </a:solidFill>
              </a:rPr>
              <a:t>Ströme dein Wort uns verheißt;</a:t>
            </a:r>
          </a:p>
          <a:p>
            <a:pPr algn="l"/>
            <a:r>
              <a:rPr lang="de-DE" sz="1900" b="1" dirty="0" smtClean="0">
                <a:solidFill>
                  <a:srgbClr val="FF0000"/>
                </a:solidFill>
              </a:rPr>
              <a:t>Herr, wir bitten und flehen,</a:t>
            </a:r>
          </a:p>
          <a:p>
            <a:pPr algn="l"/>
            <a:r>
              <a:rPr lang="de-DE" sz="1900" b="1" dirty="0" smtClean="0">
                <a:solidFill>
                  <a:srgbClr val="FF0000"/>
                </a:solidFill>
              </a:rPr>
              <a:t>send uns in Strömen den Geist!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Mächtige Ströme des Segens!</a:t>
            </a:r>
          </a:p>
          <a:p>
            <a:pPr algn="l"/>
            <a:r>
              <a:rPr lang="de-DE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Hört ihr es rauschen von fern?</a:t>
            </a:r>
          </a:p>
          <a:p>
            <a:pPr algn="l"/>
            <a:r>
              <a:rPr lang="de-DE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Über die Herzen der Sünder</a:t>
            </a:r>
          </a:p>
          <a:p>
            <a:pPr algn="l"/>
            <a:r>
              <a:rPr lang="de-DE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kommt's wie vom Geiste des Herrn!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Mächtige Ströme des Segens!</a:t>
            </a:r>
          </a:p>
          <a:p>
            <a:pPr algn="l"/>
            <a:r>
              <a:rPr lang="de-DE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Sende sie, Herr, uns noch heut!</a:t>
            </a:r>
          </a:p>
          <a:p>
            <a:pPr algn="l"/>
            <a:r>
              <a:rPr lang="de-DE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Jetzt, wo wir flehend uns beugen,</a:t>
            </a:r>
          </a:p>
          <a:p>
            <a:pPr algn="l"/>
            <a:r>
              <a:rPr lang="de-DE" sz="1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Jetzt, wo die Herzen bereit!</a:t>
            </a:r>
            <a:endParaRPr lang="en-US" sz="1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109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Mächtige Ströme des Segens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Mächtige Ströme des Segens</dc:title>
  <dc:creator>mary</dc:creator>
  <cp:lastModifiedBy>mary</cp:lastModifiedBy>
  <cp:revision>3</cp:revision>
  <dcterms:created xsi:type="dcterms:W3CDTF">2021-04-21T12:31:10Z</dcterms:created>
  <dcterms:modified xsi:type="dcterms:W3CDTF">2021-04-21T13:29:11Z</dcterms:modified>
</cp:coreProperties>
</file>